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69" r:id="rId1"/>
  </p:sldMasterIdLst>
  <p:notesMasterIdLst>
    <p:notesMasterId r:id="rId2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3" r:id="rId18"/>
    <p:sldId id="272"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3" d="100"/>
          <a:sy n="103" d="100"/>
        </p:scale>
        <p:origin x="144" y="21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AC6D024-D327-4D6F-8C93-9FC380EA2398}" type="datetimeFigureOut">
              <a:rPr lang="en-US" smtClean="0"/>
              <a:t>11/25/2024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87F8218-854C-4989-B602-B5F3D1F99BBA}" type="slidenum">
              <a:rPr lang="en-US" smtClean="0"/>
              <a:t>‹#›</a:t>
            </a:fld>
            <a:endParaRPr lang="en-US"/>
          </a:p>
        </p:txBody>
      </p:sp>
    </p:spTree>
    <p:extLst>
      <p:ext uri="{BB962C8B-B14F-4D97-AF65-F5344CB8AC3E}">
        <p14:creationId xmlns:p14="http://schemas.microsoft.com/office/powerpoint/2010/main" val="21647660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87F8218-854C-4989-B602-B5F3D1F99BBA}" type="slidenum">
              <a:rPr lang="en-US" smtClean="0"/>
              <a:t>3</a:t>
            </a:fld>
            <a:endParaRPr lang="en-US"/>
          </a:p>
        </p:txBody>
      </p:sp>
    </p:spTree>
    <p:extLst>
      <p:ext uri="{BB962C8B-B14F-4D97-AF65-F5344CB8AC3E}">
        <p14:creationId xmlns:p14="http://schemas.microsoft.com/office/powerpoint/2010/main" val="30814089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C999C3-6DCE-26A8-E914-ED4FD4A520A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1F5EEC3-9D22-B379-409E-D3F3F1D907F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05EB946-9D3A-09C6-538E-3A36048B19F0}"/>
              </a:ext>
            </a:extLst>
          </p:cNvPr>
          <p:cNvSpPr>
            <a:spLocks noGrp="1"/>
          </p:cNvSpPr>
          <p:nvPr>
            <p:ph type="dt" sz="half" idx="10"/>
          </p:nvPr>
        </p:nvSpPr>
        <p:spPr/>
        <p:txBody>
          <a:bodyPr/>
          <a:lstStyle/>
          <a:p>
            <a:fld id="{F4D57BDD-E64A-4D27-8978-82FFCA18A12C}" type="datetimeFigureOut">
              <a:rPr lang="en-US" smtClean="0"/>
              <a:t>11/25/2024</a:t>
            </a:fld>
            <a:endParaRPr lang="en-US"/>
          </a:p>
        </p:txBody>
      </p:sp>
      <p:sp>
        <p:nvSpPr>
          <p:cNvPr id="5" name="Footer Placeholder 4">
            <a:extLst>
              <a:ext uri="{FF2B5EF4-FFF2-40B4-BE49-F238E27FC236}">
                <a16:creationId xmlns:a16="http://schemas.microsoft.com/office/drawing/2014/main" id="{26E7E80F-2AAC-0F21-0656-AECA17FADA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B3F43E-1D41-3038-2CF1-EA21A79E5808}"/>
              </a:ext>
            </a:extLst>
          </p:cNvPr>
          <p:cNvSpPr>
            <a:spLocks noGrp="1"/>
          </p:cNvSpPr>
          <p:nvPr>
            <p:ph type="sldNum" sz="quarter" idx="12"/>
          </p:nvPr>
        </p:nvSpPr>
        <p:spPr/>
        <p:txBody>
          <a:bodyPr/>
          <a:lstStyle/>
          <a:p>
            <a:fld id="{D643A852-0206-46AC-B0EB-645612933129}" type="slidenum">
              <a:rPr lang="en-US" smtClean="0"/>
              <a:t>‹#›</a:t>
            </a:fld>
            <a:endParaRPr lang="en-US" dirty="0"/>
          </a:p>
        </p:txBody>
      </p:sp>
    </p:spTree>
    <p:extLst>
      <p:ext uri="{BB962C8B-B14F-4D97-AF65-F5344CB8AC3E}">
        <p14:creationId xmlns:p14="http://schemas.microsoft.com/office/powerpoint/2010/main" val="39148256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25E12-5073-90D5-07CD-0EA7CFA9976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8933163-1F00-2421-7212-782A5255F7B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317E0AC-22C0-9F2A-310F-F269DE150D1A}"/>
              </a:ext>
            </a:extLst>
          </p:cNvPr>
          <p:cNvSpPr>
            <a:spLocks noGrp="1"/>
          </p:cNvSpPr>
          <p:nvPr>
            <p:ph type="dt" sz="half" idx="10"/>
          </p:nvPr>
        </p:nvSpPr>
        <p:spPr/>
        <p:txBody>
          <a:bodyPr/>
          <a:lstStyle/>
          <a:p>
            <a:fld id="{F4D57BDD-E64A-4D27-8978-82FFCA18A12C}" type="datetimeFigureOut">
              <a:rPr lang="en-US" smtClean="0"/>
              <a:t>11/25/2024</a:t>
            </a:fld>
            <a:endParaRPr lang="en-US"/>
          </a:p>
        </p:txBody>
      </p:sp>
      <p:sp>
        <p:nvSpPr>
          <p:cNvPr id="5" name="Footer Placeholder 4">
            <a:extLst>
              <a:ext uri="{FF2B5EF4-FFF2-40B4-BE49-F238E27FC236}">
                <a16:creationId xmlns:a16="http://schemas.microsoft.com/office/drawing/2014/main" id="{81F59FAE-847F-365E-F3FF-9FF68FF2E5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7D760B9-9AE3-5A7F-20EE-688043B80255}"/>
              </a:ext>
            </a:extLst>
          </p:cNvPr>
          <p:cNvSpPr>
            <a:spLocks noGrp="1"/>
          </p:cNvSpPr>
          <p:nvPr>
            <p:ph type="sldNum" sz="quarter" idx="12"/>
          </p:nvPr>
        </p:nvSpPr>
        <p:spPr/>
        <p:txBody>
          <a:bodyPr/>
          <a:lstStyle/>
          <a:p>
            <a:fld id="{D643A852-0206-46AC-B0EB-645612933129}" type="slidenum">
              <a:rPr lang="en-US" smtClean="0"/>
              <a:t>‹#›</a:t>
            </a:fld>
            <a:endParaRPr lang="en-US"/>
          </a:p>
        </p:txBody>
      </p:sp>
    </p:spTree>
    <p:extLst>
      <p:ext uri="{BB962C8B-B14F-4D97-AF65-F5344CB8AC3E}">
        <p14:creationId xmlns:p14="http://schemas.microsoft.com/office/powerpoint/2010/main" val="13926739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2060E70-742F-0057-21FD-0F67363A264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306693F-413B-CAC1-2D3E-966822FB9F3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B63C4E1-98BD-F633-986A-3A8F483979DF}"/>
              </a:ext>
            </a:extLst>
          </p:cNvPr>
          <p:cNvSpPr>
            <a:spLocks noGrp="1"/>
          </p:cNvSpPr>
          <p:nvPr>
            <p:ph type="dt" sz="half" idx="10"/>
          </p:nvPr>
        </p:nvSpPr>
        <p:spPr/>
        <p:txBody>
          <a:bodyPr/>
          <a:lstStyle/>
          <a:p>
            <a:fld id="{F4D57BDD-E64A-4D27-8978-82FFCA18A12C}" type="datetimeFigureOut">
              <a:rPr lang="en-US" smtClean="0"/>
              <a:t>11/25/2024</a:t>
            </a:fld>
            <a:endParaRPr lang="en-US"/>
          </a:p>
        </p:txBody>
      </p:sp>
      <p:sp>
        <p:nvSpPr>
          <p:cNvPr id="5" name="Footer Placeholder 4">
            <a:extLst>
              <a:ext uri="{FF2B5EF4-FFF2-40B4-BE49-F238E27FC236}">
                <a16:creationId xmlns:a16="http://schemas.microsoft.com/office/drawing/2014/main" id="{EE631E07-0925-0F0E-4653-41B2D7C87F9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F30C065-2DA7-F754-EA67-3FAC9DA23B92}"/>
              </a:ext>
            </a:extLst>
          </p:cNvPr>
          <p:cNvSpPr>
            <a:spLocks noGrp="1"/>
          </p:cNvSpPr>
          <p:nvPr>
            <p:ph type="sldNum" sz="quarter" idx="12"/>
          </p:nvPr>
        </p:nvSpPr>
        <p:spPr/>
        <p:txBody>
          <a:bodyPr/>
          <a:lstStyle/>
          <a:p>
            <a:fld id="{D643A852-0206-46AC-B0EB-645612933129}" type="slidenum">
              <a:rPr lang="en-US" smtClean="0"/>
              <a:t>‹#›</a:t>
            </a:fld>
            <a:endParaRPr lang="en-US"/>
          </a:p>
        </p:txBody>
      </p:sp>
    </p:spTree>
    <p:extLst>
      <p:ext uri="{BB962C8B-B14F-4D97-AF65-F5344CB8AC3E}">
        <p14:creationId xmlns:p14="http://schemas.microsoft.com/office/powerpoint/2010/main" val="13766463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43EFB8-C033-3C2F-A793-8FBC830E5EE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DE4541E-8599-F76A-19C5-B82962B72D4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D5C0CB1-DF69-6C47-5F76-52BF828E0888}"/>
              </a:ext>
            </a:extLst>
          </p:cNvPr>
          <p:cNvSpPr>
            <a:spLocks noGrp="1"/>
          </p:cNvSpPr>
          <p:nvPr>
            <p:ph type="dt" sz="half" idx="10"/>
          </p:nvPr>
        </p:nvSpPr>
        <p:spPr/>
        <p:txBody>
          <a:bodyPr/>
          <a:lstStyle/>
          <a:p>
            <a:fld id="{F4D57BDD-E64A-4D27-8978-82FFCA18A12C}" type="datetimeFigureOut">
              <a:rPr lang="en-US" smtClean="0"/>
              <a:t>11/25/2024</a:t>
            </a:fld>
            <a:endParaRPr lang="en-US"/>
          </a:p>
        </p:txBody>
      </p:sp>
      <p:sp>
        <p:nvSpPr>
          <p:cNvPr id="5" name="Footer Placeholder 4">
            <a:extLst>
              <a:ext uri="{FF2B5EF4-FFF2-40B4-BE49-F238E27FC236}">
                <a16:creationId xmlns:a16="http://schemas.microsoft.com/office/drawing/2014/main" id="{4FE8E9C3-EC51-49EB-1B32-CFAF4E77992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BDFECF9-C301-2621-C6B2-064F5CCC590B}"/>
              </a:ext>
            </a:extLst>
          </p:cNvPr>
          <p:cNvSpPr>
            <a:spLocks noGrp="1"/>
          </p:cNvSpPr>
          <p:nvPr>
            <p:ph type="sldNum" sz="quarter" idx="12"/>
          </p:nvPr>
        </p:nvSpPr>
        <p:spPr/>
        <p:txBody>
          <a:bodyPr/>
          <a:lstStyle/>
          <a:p>
            <a:fld id="{D643A852-0206-46AC-B0EB-645612933129}" type="slidenum">
              <a:rPr lang="en-US" smtClean="0"/>
              <a:t>‹#›</a:t>
            </a:fld>
            <a:endParaRPr lang="en-US"/>
          </a:p>
        </p:txBody>
      </p:sp>
    </p:spTree>
    <p:extLst>
      <p:ext uri="{BB962C8B-B14F-4D97-AF65-F5344CB8AC3E}">
        <p14:creationId xmlns:p14="http://schemas.microsoft.com/office/powerpoint/2010/main" val="31774260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D90621-F39B-5959-B0BD-74F8DDAEF96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87BB447-8A02-976E-2906-EFAAEC36D94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0E2378E-51D1-0AFE-DE3B-832CBD0BC6AF}"/>
              </a:ext>
            </a:extLst>
          </p:cNvPr>
          <p:cNvSpPr>
            <a:spLocks noGrp="1"/>
          </p:cNvSpPr>
          <p:nvPr>
            <p:ph type="dt" sz="half" idx="10"/>
          </p:nvPr>
        </p:nvSpPr>
        <p:spPr/>
        <p:txBody>
          <a:bodyPr/>
          <a:lstStyle/>
          <a:p>
            <a:fld id="{F4D57BDD-E64A-4D27-8978-82FFCA18A12C}" type="datetimeFigureOut">
              <a:rPr lang="en-US" smtClean="0"/>
              <a:t>11/25/2024</a:t>
            </a:fld>
            <a:endParaRPr lang="en-US"/>
          </a:p>
        </p:txBody>
      </p:sp>
      <p:sp>
        <p:nvSpPr>
          <p:cNvPr id="5" name="Footer Placeholder 4">
            <a:extLst>
              <a:ext uri="{FF2B5EF4-FFF2-40B4-BE49-F238E27FC236}">
                <a16:creationId xmlns:a16="http://schemas.microsoft.com/office/drawing/2014/main" id="{CF7D8121-F06B-EF0D-DA77-C6A64944320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15D305E-2B6D-8BB5-C1F8-A3BD23895F15}"/>
              </a:ext>
            </a:extLst>
          </p:cNvPr>
          <p:cNvSpPr>
            <a:spLocks noGrp="1"/>
          </p:cNvSpPr>
          <p:nvPr>
            <p:ph type="sldNum" sz="quarter" idx="12"/>
          </p:nvPr>
        </p:nvSpPr>
        <p:spPr/>
        <p:txBody>
          <a:bodyPr/>
          <a:lstStyle/>
          <a:p>
            <a:fld id="{D643A852-0206-46AC-B0EB-645612933129}" type="slidenum">
              <a:rPr lang="en-US" smtClean="0"/>
              <a:t>‹#›</a:t>
            </a:fld>
            <a:endParaRPr lang="en-US"/>
          </a:p>
        </p:txBody>
      </p:sp>
    </p:spTree>
    <p:extLst>
      <p:ext uri="{BB962C8B-B14F-4D97-AF65-F5344CB8AC3E}">
        <p14:creationId xmlns:p14="http://schemas.microsoft.com/office/powerpoint/2010/main" val="2220762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872949-9C5D-153F-01C0-A2AE4BF72DE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3878383-7502-4600-56C0-787DF7FBB68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0B490F8-55B3-2B65-448D-2F56AF01A4F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1BB4B6E-C36E-21BC-4FD9-EC1A28B342AF}"/>
              </a:ext>
            </a:extLst>
          </p:cNvPr>
          <p:cNvSpPr>
            <a:spLocks noGrp="1"/>
          </p:cNvSpPr>
          <p:nvPr>
            <p:ph type="dt" sz="half" idx="10"/>
          </p:nvPr>
        </p:nvSpPr>
        <p:spPr/>
        <p:txBody>
          <a:bodyPr/>
          <a:lstStyle/>
          <a:p>
            <a:fld id="{F4D57BDD-E64A-4D27-8978-82FFCA18A12C}" type="datetimeFigureOut">
              <a:rPr lang="en-US" smtClean="0"/>
              <a:t>11/25/2024</a:t>
            </a:fld>
            <a:endParaRPr lang="en-US"/>
          </a:p>
        </p:txBody>
      </p:sp>
      <p:sp>
        <p:nvSpPr>
          <p:cNvPr id="6" name="Footer Placeholder 5">
            <a:extLst>
              <a:ext uri="{FF2B5EF4-FFF2-40B4-BE49-F238E27FC236}">
                <a16:creationId xmlns:a16="http://schemas.microsoft.com/office/drawing/2014/main" id="{681143AC-617F-6BD3-8DBB-77C4B90FA9D1}"/>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9D862341-95C9-F3D2-A0E0-401E0A46D81F}"/>
              </a:ext>
            </a:extLst>
          </p:cNvPr>
          <p:cNvSpPr>
            <a:spLocks noGrp="1"/>
          </p:cNvSpPr>
          <p:nvPr>
            <p:ph type="sldNum" sz="quarter" idx="12"/>
          </p:nvPr>
        </p:nvSpPr>
        <p:spPr/>
        <p:txBody>
          <a:bodyPr/>
          <a:lstStyle/>
          <a:p>
            <a:fld id="{D643A852-0206-46AC-B0EB-645612933129}" type="slidenum">
              <a:rPr lang="en-US" smtClean="0"/>
              <a:t>‹#›</a:t>
            </a:fld>
            <a:endParaRPr lang="en-US"/>
          </a:p>
        </p:txBody>
      </p:sp>
    </p:spTree>
    <p:extLst>
      <p:ext uri="{BB962C8B-B14F-4D97-AF65-F5344CB8AC3E}">
        <p14:creationId xmlns:p14="http://schemas.microsoft.com/office/powerpoint/2010/main" val="25544782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BDEFC6-21AE-C7F5-4BCD-72D40886EA7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85F5094-A739-4DA0-53F1-BB106C69CF3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692051F-12A6-F913-4C63-186930ADB86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38DB8FD-4FE9-9079-32B8-EF9C97DDE27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7585F00-2861-1424-F4A6-845E632B08A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ECDF32B-5514-F8C4-C06F-3B2EC6E44DF2}"/>
              </a:ext>
            </a:extLst>
          </p:cNvPr>
          <p:cNvSpPr>
            <a:spLocks noGrp="1"/>
          </p:cNvSpPr>
          <p:nvPr>
            <p:ph type="dt" sz="half" idx="10"/>
          </p:nvPr>
        </p:nvSpPr>
        <p:spPr/>
        <p:txBody>
          <a:bodyPr/>
          <a:lstStyle/>
          <a:p>
            <a:fld id="{F4D57BDD-E64A-4D27-8978-82FFCA18A12C}" type="datetimeFigureOut">
              <a:rPr lang="en-US" smtClean="0"/>
              <a:t>11/25/2024</a:t>
            </a:fld>
            <a:endParaRPr lang="en-US"/>
          </a:p>
        </p:txBody>
      </p:sp>
      <p:sp>
        <p:nvSpPr>
          <p:cNvPr id="8" name="Footer Placeholder 7">
            <a:extLst>
              <a:ext uri="{FF2B5EF4-FFF2-40B4-BE49-F238E27FC236}">
                <a16:creationId xmlns:a16="http://schemas.microsoft.com/office/drawing/2014/main" id="{E51D703C-66D5-733A-B0E9-50E29CD9BCB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BB937F6-6E5D-50F5-9126-895AF1423836}"/>
              </a:ext>
            </a:extLst>
          </p:cNvPr>
          <p:cNvSpPr>
            <a:spLocks noGrp="1"/>
          </p:cNvSpPr>
          <p:nvPr>
            <p:ph type="sldNum" sz="quarter" idx="12"/>
          </p:nvPr>
        </p:nvSpPr>
        <p:spPr/>
        <p:txBody>
          <a:bodyPr/>
          <a:lstStyle/>
          <a:p>
            <a:fld id="{D643A852-0206-46AC-B0EB-645612933129}" type="slidenum">
              <a:rPr lang="en-US" smtClean="0"/>
              <a:t>‹#›</a:t>
            </a:fld>
            <a:endParaRPr lang="en-US"/>
          </a:p>
        </p:txBody>
      </p:sp>
    </p:spTree>
    <p:extLst>
      <p:ext uri="{BB962C8B-B14F-4D97-AF65-F5344CB8AC3E}">
        <p14:creationId xmlns:p14="http://schemas.microsoft.com/office/powerpoint/2010/main" val="15951615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74BD42-D1A4-2B57-F8DA-55ECA7D6DFF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19A54D6-DE90-1D3B-5DF1-F83F3F12BFBD}"/>
              </a:ext>
            </a:extLst>
          </p:cNvPr>
          <p:cNvSpPr>
            <a:spLocks noGrp="1"/>
          </p:cNvSpPr>
          <p:nvPr>
            <p:ph type="dt" sz="half" idx="10"/>
          </p:nvPr>
        </p:nvSpPr>
        <p:spPr/>
        <p:txBody>
          <a:bodyPr/>
          <a:lstStyle/>
          <a:p>
            <a:fld id="{F4D57BDD-E64A-4D27-8978-82FFCA18A12C}" type="datetimeFigureOut">
              <a:rPr lang="en-US" smtClean="0"/>
              <a:t>11/25/2024</a:t>
            </a:fld>
            <a:endParaRPr lang="en-US"/>
          </a:p>
        </p:txBody>
      </p:sp>
      <p:sp>
        <p:nvSpPr>
          <p:cNvPr id="4" name="Footer Placeholder 3">
            <a:extLst>
              <a:ext uri="{FF2B5EF4-FFF2-40B4-BE49-F238E27FC236}">
                <a16:creationId xmlns:a16="http://schemas.microsoft.com/office/drawing/2014/main" id="{9BB55681-16FC-4CEA-D227-E72933962CF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E2B0D86-5558-0C6A-26C7-A87E064232DC}"/>
              </a:ext>
            </a:extLst>
          </p:cNvPr>
          <p:cNvSpPr>
            <a:spLocks noGrp="1"/>
          </p:cNvSpPr>
          <p:nvPr>
            <p:ph type="sldNum" sz="quarter" idx="12"/>
          </p:nvPr>
        </p:nvSpPr>
        <p:spPr/>
        <p:txBody>
          <a:bodyPr/>
          <a:lstStyle/>
          <a:p>
            <a:fld id="{D643A852-0206-46AC-B0EB-645612933129}" type="slidenum">
              <a:rPr lang="en-US" smtClean="0"/>
              <a:t>‹#›</a:t>
            </a:fld>
            <a:endParaRPr lang="en-US"/>
          </a:p>
        </p:txBody>
      </p:sp>
    </p:spTree>
    <p:extLst>
      <p:ext uri="{BB962C8B-B14F-4D97-AF65-F5344CB8AC3E}">
        <p14:creationId xmlns:p14="http://schemas.microsoft.com/office/powerpoint/2010/main" val="37772907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E5DC20-99C3-67E2-761A-39F1C3F2DC41}"/>
              </a:ext>
            </a:extLst>
          </p:cNvPr>
          <p:cNvSpPr>
            <a:spLocks noGrp="1"/>
          </p:cNvSpPr>
          <p:nvPr>
            <p:ph type="dt" sz="half" idx="10"/>
          </p:nvPr>
        </p:nvSpPr>
        <p:spPr/>
        <p:txBody>
          <a:bodyPr/>
          <a:lstStyle/>
          <a:p>
            <a:fld id="{F4D57BDD-E64A-4D27-8978-82FFCA18A12C}" type="datetimeFigureOut">
              <a:rPr lang="en-US" smtClean="0"/>
              <a:t>11/25/2024</a:t>
            </a:fld>
            <a:endParaRPr lang="en-US"/>
          </a:p>
        </p:txBody>
      </p:sp>
      <p:sp>
        <p:nvSpPr>
          <p:cNvPr id="3" name="Footer Placeholder 2">
            <a:extLst>
              <a:ext uri="{FF2B5EF4-FFF2-40B4-BE49-F238E27FC236}">
                <a16:creationId xmlns:a16="http://schemas.microsoft.com/office/drawing/2014/main" id="{0D06171C-10C0-E536-67D8-2BA1B731851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FBF138D-C4B1-4A63-1ADA-4E3E38B835DA}"/>
              </a:ext>
            </a:extLst>
          </p:cNvPr>
          <p:cNvSpPr>
            <a:spLocks noGrp="1"/>
          </p:cNvSpPr>
          <p:nvPr>
            <p:ph type="sldNum" sz="quarter" idx="12"/>
          </p:nvPr>
        </p:nvSpPr>
        <p:spPr/>
        <p:txBody>
          <a:bodyPr/>
          <a:lstStyle/>
          <a:p>
            <a:fld id="{D643A852-0206-46AC-B0EB-645612933129}" type="slidenum">
              <a:rPr lang="en-US" smtClean="0"/>
              <a:t>‹#›</a:t>
            </a:fld>
            <a:endParaRPr lang="en-US"/>
          </a:p>
        </p:txBody>
      </p:sp>
    </p:spTree>
    <p:extLst>
      <p:ext uri="{BB962C8B-B14F-4D97-AF65-F5344CB8AC3E}">
        <p14:creationId xmlns:p14="http://schemas.microsoft.com/office/powerpoint/2010/main" val="10336917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CCD8E0-3AFE-3747-BBB3-F7F398E1FB4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5FAC9A6-1D0F-4AC3-D429-6E29F0BF9E7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ACB2078-85C7-FC64-DE8A-B672D65D3CC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777320A-9FDB-32DA-DDE0-02C7452370CA}"/>
              </a:ext>
            </a:extLst>
          </p:cNvPr>
          <p:cNvSpPr>
            <a:spLocks noGrp="1"/>
          </p:cNvSpPr>
          <p:nvPr>
            <p:ph type="dt" sz="half" idx="10"/>
          </p:nvPr>
        </p:nvSpPr>
        <p:spPr/>
        <p:txBody>
          <a:bodyPr/>
          <a:lstStyle/>
          <a:p>
            <a:fld id="{F4D57BDD-E64A-4D27-8978-82FFCA18A12C}" type="datetimeFigureOut">
              <a:rPr lang="en-US" smtClean="0"/>
              <a:t>11/25/2024</a:t>
            </a:fld>
            <a:endParaRPr lang="en-US"/>
          </a:p>
        </p:txBody>
      </p:sp>
      <p:sp>
        <p:nvSpPr>
          <p:cNvPr id="6" name="Footer Placeholder 5">
            <a:extLst>
              <a:ext uri="{FF2B5EF4-FFF2-40B4-BE49-F238E27FC236}">
                <a16:creationId xmlns:a16="http://schemas.microsoft.com/office/drawing/2014/main" id="{26F86A5C-C17B-4894-E082-82319AF6B29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60BA9C8-DDFF-FCCD-EEC3-CC83D73574F6}"/>
              </a:ext>
            </a:extLst>
          </p:cNvPr>
          <p:cNvSpPr>
            <a:spLocks noGrp="1"/>
          </p:cNvSpPr>
          <p:nvPr>
            <p:ph type="sldNum" sz="quarter" idx="12"/>
          </p:nvPr>
        </p:nvSpPr>
        <p:spPr/>
        <p:txBody>
          <a:bodyPr/>
          <a:lstStyle/>
          <a:p>
            <a:fld id="{D643A852-0206-46AC-B0EB-645612933129}" type="slidenum">
              <a:rPr lang="en-US" smtClean="0"/>
              <a:t>‹#›</a:t>
            </a:fld>
            <a:endParaRPr lang="en-US"/>
          </a:p>
        </p:txBody>
      </p:sp>
    </p:spTree>
    <p:extLst>
      <p:ext uri="{BB962C8B-B14F-4D97-AF65-F5344CB8AC3E}">
        <p14:creationId xmlns:p14="http://schemas.microsoft.com/office/powerpoint/2010/main" val="21877353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AF0FFB-926C-B03E-90CD-F69C67EC14B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17EBDA7-DAA5-7B65-4E80-89E2EBDEF36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AD4C9A5-88ED-5DCE-4A34-C66B22835D3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3B99B18-4BC2-E4F3-CA11-B35F0B498929}"/>
              </a:ext>
            </a:extLst>
          </p:cNvPr>
          <p:cNvSpPr>
            <a:spLocks noGrp="1"/>
          </p:cNvSpPr>
          <p:nvPr>
            <p:ph type="dt" sz="half" idx="10"/>
          </p:nvPr>
        </p:nvSpPr>
        <p:spPr/>
        <p:txBody>
          <a:bodyPr/>
          <a:lstStyle/>
          <a:p>
            <a:fld id="{F4D57BDD-E64A-4D27-8978-82FFCA18A12C}" type="datetimeFigureOut">
              <a:rPr lang="en-US" smtClean="0"/>
              <a:pPr/>
              <a:t>11/25/2024</a:t>
            </a:fld>
            <a:endParaRPr lang="en-US" dirty="0"/>
          </a:p>
        </p:txBody>
      </p:sp>
      <p:sp>
        <p:nvSpPr>
          <p:cNvPr id="6" name="Footer Placeholder 5">
            <a:extLst>
              <a:ext uri="{FF2B5EF4-FFF2-40B4-BE49-F238E27FC236}">
                <a16:creationId xmlns:a16="http://schemas.microsoft.com/office/drawing/2014/main" id="{9CF37130-5F89-4ADD-B109-D96EFD737794}"/>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74D0B85-B0FA-8DEB-7835-CC4500E8DE20}"/>
              </a:ext>
            </a:extLst>
          </p:cNvPr>
          <p:cNvSpPr>
            <a:spLocks noGrp="1"/>
          </p:cNvSpPr>
          <p:nvPr>
            <p:ph type="sldNum" sz="quarter" idx="12"/>
          </p:nvPr>
        </p:nvSpPr>
        <p:spPr/>
        <p:txBody>
          <a:bodyPr/>
          <a:lstStyle/>
          <a:p>
            <a:fld id="{D643A852-0206-46AC-B0EB-645612933129}" type="slidenum">
              <a:rPr lang="en-US" smtClean="0"/>
              <a:pPr/>
              <a:t>‹#›</a:t>
            </a:fld>
            <a:endParaRPr lang="en-US" dirty="0"/>
          </a:p>
        </p:txBody>
      </p:sp>
    </p:spTree>
    <p:extLst>
      <p:ext uri="{BB962C8B-B14F-4D97-AF65-F5344CB8AC3E}">
        <p14:creationId xmlns:p14="http://schemas.microsoft.com/office/powerpoint/2010/main" val="6955466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AA98F33-842E-BC28-FFD6-CA9C760F5E7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B57C20B-AD92-6415-32EE-C9934942482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645505D-857E-F511-22B4-AE457A867A5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4D57BDD-E64A-4D27-8978-82FFCA18A12C}" type="datetimeFigureOut">
              <a:rPr lang="en-US" smtClean="0"/>
              <a:pPr/>
              <a:t>11/25/2024</a:t>
            </a:fld>
            <a:endParaRPr lang="en-US" dirty="0"/>
          </a:p>
        </p:txBody>
      </p:sp>
      <p:sp>
        <p:nvSpPr>
          <p:cNvPr id="5" name="Footer Placeholder 4">
            <a:extLst>
              <a:ext uri="{FF2B5EF4-FFF2-40B4-BE49-F238E27FC236}">
                <a16:creationId xmlns:a16="http://schemas.microsoft.com/office/drawing/2014/main" id="{FC5BDECC-31D2-E9C2-E9DA-7B79F54E576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5FD021C3-2A21-CF4F-1A70-0BDAF908A30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643A852-0206-46AC-B0EB-645612933129}" type="slidenum">
              <a:rPr lang="en-US" smtClean="0"/>
              <a:pPr/>
              <a:t>‹#›</a:t>
            </a:fld>
            <a:endParaRPr lang="en-US" dirty="0"/>
          </a:p>
        </p:txBody>
      </p:sp>
    </p:spTree>
    <p:extLst>
      <p:ext uri="{BB962C8B-B14F-4D97-AF65-F5344CB8AC3E}">
        <p14:creationId xmlns:p14="http://schemas.microsoft.com/office/powerpoint/2010/main" val="2683388034"/>
      </p:ext>
    </p:extLst>
  </p:cSld>
  <p:clrMap bg1="lt1" tx1="dk1" bg2="lt2" tx2="dk2" accent1="accent1" accent2="accent2" accent3="accent3" accent4="accent4" accent5="accent5" accent6="accent6" hlink="hlink" folHlink="folHlink"/>
  <p:sldLayoutIdLst>
    <p:sldLayoutId id="2147483970" r:id="rId1"/>
    <p:sldLayoutId id="2147483971" r:id="rId2"/>
    <p:sldLayoutId id="2147483972" r:id="rId3"/>
    <p:sldLayoutId id="2147483973" r:id="rId4"/>
    <p:sldLayoutId id="2147483974" r:id="rId5"/>
    <p:sldLayoutId id="2147483975" r:id="rId6"/>
    <p:sldLayoutId id="2147483976" r:id="rId7"/>
    <p:sldLayoutId id="2147483977" r:id="rId8"/>
    <p:sldLayoutId id="2147483978" r:id="rId9"/>
    <p:sldLayoutId id="2147483979" r:id="rId10"/>
    <p:sldLayoutId id="214748398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white airplane flying in the sky&#10;&#10;Description automatically generated">
            <a:extLst>
              <a:ext uri="{FF2B5EF4-FFF2-40B4-BE49-F238E27FC236}">
                <a16:creationId xmlns:a16="http://schemas.microsoft.com/office/drawing/2014/main" id="{466910E7-F890-88F8-230E-DD434C5F948C}"/>
              </a:ext>
            </a:extLst>
          </p:cNvPr>
          <p:cNvPicPr>
            <a:picLocks noChangeAspect="1"/>
          </p:cNvPicPr>
          <p:nvPr/>
        </p:nvPicPr>
        <p:blipFill>
          <a:blip r:embed="rId2">
            <a:alphaModFix amt="80000"/>
            <a:extLst>
              <a:ext uri="{28A0092B-C50C-407E-A947-70E740481C1C}">
                <a14:useLocalDpi xmlns:a14="http://schemas.microsoft.com/office/drawing/2010/main" val="0"/>
              </a:ext>
            </a:extLst>
          </a:blip>
          <a:srcRect t="10096" b="218"/>
          <a:stretch/>
        </p:blipFill>
        <p:spPr>
          <a:xfrm>
            <a:off x="20" y="10"/>
            <a:ext cx="12191980" cy="6095990"/>
          </a:xfrm>
          <a:custGeom>
            <a:avLst/>
            <a:gdLst/>
            <a:ahLst/>
            <a:cxnLst/>
            <a:rect l="l" t="t" r="r" b="b"/>
            <a:pathLst>
              <a:path w="12192000" h="6096000">
                <a:moveTo>
                  <a:pt x="7230262" y="5906862"/>
                </a:moveTo>
                <a:lnTo>
                  <a:pt x="7197115" y="5913338"/>
                </a:lnTo>
                <a:lnTo>
                  <a:pt x="7214545" y="5911744"/>
                </a:lnTo>
                <a:cubicBezTo>
                  <a:pt x="7220308" y="5910958"/>
                  <a:pt x="7225785" y="5909624"/>
                  <a:pt x="7230262" y="5906862"/>
                </a:cubicBezTo>
                <a:close/>
                <a:moveTo>
                  <a:pt x="7009120" y="5850263"/>
                </a:moveTo>
                <a:lnTo>
                  <a:pt x="7021563" y="5861355"/>
                </a:lnTo>
                <a:lnTo>
                  <a:pt x="7021563" y="5861354"/>
                </a:lnTo>
                <a:close/>
                <a:moveTo>
                  <a:pt x="7768443" y="5742074"/>
                </a:moveTo>
                <a:lnTo>
                  <a:pt x="7768443" y="5742075"/>
                </a:lnTo>
                <a:lnTo>
                  <a:pt x="7792447" y="5764553"/>
                </a:lnTo>
                <a:cubicBezTo>
                  <a:pt x="7785969" y="5758457"/>
                  <a:pt x="7779301" y="5752361"/>
                  <a:pt x="7768443" y="5742074"/>
                </a:cubicBezTo>
                <a:close/>
                <a:moveTo>
                  <a:pt x="4038748" y="5739955"/>
                </a:moveTo>
                <a:lnTo>
                  <a:pt x="4030517" y="5751599"/>
                </a:lnTo>
                <a:cubicBezTo>
                  <a:pt x="4026230" y="5759505"/>
                  <a:pt x="4021242" y="5765745"/>
                  <a:pt x="4015609" y="5770450"/>
                </a:cubicBezTo>
                <a:lnTo>
                  <a:pt x="3996845" y="5780104"/>
                </a:lnTo>
                <a:cubicBezTo>
                  <a:pt x="4010562" y="5776555"/>
                  <a:pt x="4021944" y="5767411"/>
                  <a:pt x="4030518" y="5751599"/>
                </a:cubicBezTo>
                <a:close/>
                <a:moveTo>
                  <a:pt x="6245343" y="5736549"/>
                </a:moveTo>
                <a:lnTo>
                  <a:pt x="6274406" y="5743345"/>
                </a:lnTo>
                <a:lnTo>
                  <a:pt x="6291247" y="5749662"/>
                </a:lnTo>
                <a:lnTo>
                  <a:pt x="6291385" y="5749714"/>
                </a:lnTo>
                <a:lnTo>
                  <a:pt x="6306284" y="5755552"/>
                </a:lnTo>
                <a:lnTo>
                  <a:pt x="6308075" y="5755968"/>
                </a:lnTo>
                <a:lnTo>
                  <a:pt x="6313855" y="5758133"/>
                </a:lnTo>
                <a:cubicBezTo>
                  <a:pt x="6321454" y="5760521"/>
                  <a:pt x="6329151" y="5762258"/>
                  <a:pt x="6337048" y="5762696"/>
                </a:cubicBezTo>
                <a:lnTo>
                  <a:pt x="6308075" y="5755968"/>
                </a:lnTo>
                <a:lnTo>
                  <a:pt x="6291385" y="5749714"/>
                </a:lnTo>
                <a:lnTo>
                  <a:pt x="6276197" y="5743764"/>
                </a:lnTo>
                <a:lnTo>
                  <a:pt x="6274406" y="5743345"/>
                </a:lnTo>
                <a:lnTo>
                  <a:pt x="6268613" y="5741171"/>
                </a:lnTo>
                <a:cubicBezTo>
                  <a:pt x="6260996" y="5738770"/>
                  <a:pt x="6253273" y="5737013"/>
                  <a:pt x="6245343" y="5736549"/>
                </a:cubicBezTo>
                <a:close/>
                <a:moveTo>
                  <a:pt x="6558837" y="5706717"/>
                </a:moveTo>
                <a:cubicBezTo>
                  <a:pt x="6548970" y="5706068"/>
                  <a:pt x="6539355" y="5706473"/>
                  <a:pt x="6529984" y="5708163"/>
                </a:cubicBezTo>
                <a:lnTo>
                  <a:pt x="6589207" y="5711593"/>
                </a:lnTo>
                <a:cubicBezTo>
                  <a:pt x="6578825" y="5709068"/>
                  <a:pt x="6568705" y="5707366"/>
                  <a:pt x="6558837" y="5706717"/>
                </a:cubicBezTo>
                <a:close/>
                <a:moveTo>
                  <a:pt x="4834454" y="5646059"/>
                </a:moveTo>
                <a:cubicBezTo>
                  <a:pt x="4849504" y="5662538"/>
                  <a:pt x="4866316" y="5668776"/>
                  <a:pt x="4883986" y="5670301"/>
                </a:cubicBezTo>
                <a:lnTo>
                  <a:pt x="4858238" y="5663787"/>
                </a:lnTo>
                <a:cubicBezTo>
                  <a:pt x="4849945" y="5659978"/>
                  <a:pt x="4841980" y="5654298"/>
                  <a:pt x="4834454" y="5646059"/>
                </a:cubicBezTo>
                <a:close/>
                <a:moveTo>
                  <a:pt x="5056443" y="5643725"/>
                </a:moveTo>
                <a:lnTo>
                  <a:pt x="5072588" y="5644505"/>
                </a:lnTo>
                <a:cubicBezTo>
                  <a:pt x="5078053" y="5645963"/>
                  <a:pt x="5083590" y="5648726"/>
                  <a:pt x="5089162" y="5653107"/>
                </a:cubicBezTo>
                <a:cubicBezTo>
                  <a:pt x="5078019" y="5644344"/>
                  <a:pt x="5067015" y="5642058"/>
                  <a:pt x="5056443" y="5643725"/>
                </a:cubicBezTo>
                <a:close/>
                <a:moveTo>
                  <a:pt x="739852" y="5343843"/>
                </a:moveTo>
                <a:cubicBezTo>
                  <a:pt x="733899" y="5350392"/>
                  <a:pt x="728660" y="5358013"/>
                  <a:pt x="724278" y="5365062"/>
                </a:cubicBezTo>
                <a:cubicBezTo>
                  <a:pt x="719849" y="5372206"/>
                  <a:pt x="714527" y="5377552"/>
                  <a:pt x="708621" y="5381222"/>
                </a:cubicBezTo>
                <a:lnTo>
                  <a:pt x="691439" y="5386697"/>
                </a:lnTo>
                <a:lnTo>
                  <a:pt x="708622" y="5381222"/>
                </a:lnTo>
                <a:cubicBezTo>
                  <a:pt x="714527" y="5377552"/>
                  <a:pt x="719849" y="5372206"/>
                  <a:pt x="724279" y="5365062"/>
                </a:cubicBezTo>
                <a:cubicBezTo>
                  <a:pt x="728660" y="5358013"/>
                  <a:pt x="733899" y="5350392"/>
                  <a:pt x="739852" y="5343843"/>
                </a:cubicBezTo>
                <a:close/>
                <a:moveTo>
                  <a:pt x="8934151" y="5275333"/>
                </a:moveTo>
                <a:cubicBezTo>
                  <a:pt x="8940248" y="5280573"/>
                  <a:pt x="8947058" y="5285906"/>
                  <a:pt x="8954249" y="5290264"/>
                </a:cubicBezTo>
                <a:lnTo>
                  <a:pt x="8962389" y="5293563"/>
                </a:lnTo>
                <a:lnTo>
                  <a:pt x="8954250" y="5290264"/>
                </a:lnTo>
                <a:cubicBezTo>
                  <a:pt x="8947058" y="5285906"/>
                  <a:pt x="8940248" y="5280573"/>
                  <a:pt x="8934151" y="5275333"/>
                </a:cubicBezTo>
                <a:close/>
                <a:moveTo>
                  <a:pt x="2314816" y="5273737"/>
                </a:moveTo>
                <a:cubicBezTo>
                  <a:pt x="2309720" y="5274714"/>
                  <a:pt x="2304339" y="5276762"/>
                  <a:pt x="2300909" y="5279143"/>
                </a:cubicBezTo>
                <a:cubicBezTo>
                  <a:pt x="2267856" y="5302385"/>
                  <a:pt x="2242281" y="5314291"/>
                  <a:pt x="2216515" y="5314887"/>
                </a:cubicBezTo>
                <a:cubicBezTo>
                  <a:pt x="2242281" y="5314291"/>
                  <a:pt x="2267856" y="5302385"/>
                  <a:pt x="2300910" y="5279143"/>
                </a:cubicBezTo>
                <a:close/>
                <a:moveTo>
                  <a:pt x="1916629" y="5252000"/>
                </a:moveTo>
                <a:lnTo>
                  <a:pt x="1907132" y="5255330"/>
                </a:lnTo>
                <a:lnTo>
                  <a:pt x="1866619" y="5265015"/>
                </a:lnTo>
                <a:lnTo>
                  <a:pt x="1907133" y="5255330"/>
                </a:lnTo>
                <a:close/>
                <a:moveTo>
                  <a:pt x="2058204" y="5241232"/>
                </a:moveTo>
                <a:cubicBezTo>
                  <a:pt x="2076636" y="5242946"/>
                  <a:pt x="2095174" y="5243803"/>
                  <a:pt x="2108194" y="5255939"/>
                </a:cubicBezTo>
                <a:cubicBezTo>
                  <a:pt x="2095175" y="5243803"/>
                  <a:pt x="2076636" y="5242946"/>
                  <a:pt x="2058204" y="5241232"/>
                </a:cubicBezTo>
                <a:close/>
                <a:moveTo>
                  <a:pt x="0" y="0"/>
                </a:moveTo>
                <a:lnTo>
                  <a:pt x="12191456" y="0"/>
                </a:lnTo>
                <a:lnTo>
                  <a:pt x="12191456" y="873938"/>
                </a:lnTo>
                <a:lnTo>
                  <a:pt x="12192000" y="873938"/>
                </a:lnTo>
                <a:lnTo>
                  <a:pt x="12192000" y="3249107"/>
                </a:lnTo>
                <a:cubicBezTo>
                  <a:pt x="12192000" y="3264730"/>
                  <a:pt x="12192000" y="3274255"/>
                  <a:pt x="12192000" y="3283970"/>
                </a:cubicBezTo>
                <a:lnTo>
                  <a:pt x="12192000" y="3681702"/>
                </a:lnTo>
                <a:lnTo>
                  <a:pt x="12160947" y="3710323"/>
                </a:lnTo>
                <a:cubicBezTo>
                  <a:pt x="12118083" y="3731849"/>
                  <a:pt x="12072360" y="3751282"/>
                  <a:pt x="12026448" y="3770523"/>
                </a:cubicBezTo>
                <a:cubicBezTo>
                  <a:pt x="12013114" y="3776049"/>
                  <a:pt x="11998443" y="3779097"/>
                  <a:pt x="11986443" y="3786526"/>
                </a:cubicBezTo>
                <a:cubicBezTo>
                  <a:pt x="11931195" y="3820436"/>
                  <a:pt x="11877664" y="3857014"/>
                  <a:pt x="11821656" y="3889591"/>
                </a:cubicBezTo>
                <a:cubicBezTo>
                  <a:pt x="11763931" y="3923310"/>
                  <a:pt x="11712304" y="3963126"/>
                  <a:pt x="11672489" y="4017039"/>
                </a:cubicBezTo>
                <a:cubicBezTo>
                  <a:pt x="11635529" y="4067143"/>
                  <a:pt x="11599714" y="4118007"/>
                  <a:pt x="11562947" y="4168300"/>
                </a:cubicBezTo>
                <a:cubicBezTo>
                  <a:pt x="11553613" y="4181065"/>
                  <a:pt x="11545039" y="4196115"/>
                  <a:pt x="11532275" y="4204307"/>
                </a:cubicBezTo>
                <a:cubicBezTo>
                  <a:pt x="11505795" y="4221452"/>
                  <a:pt x="11476838" y="4235359"/>
                  <a:pt x="11448453" y="4249457"/>
                </a:cubicBezTo>
                <a:cubicBezTo>
                  <a:pt x="11424069" y="4261459"/>
                  <a:pt x="11398160" y="4270411"/>
                  <a:pt x="11374346" y="4283366"/>
                </a:cubicBezTo>
                <a:cubicBezTo>
                  <a:pt x="11355296" y="4293655"/>
                  <a:pt x="11338339" y="4307943"/>
                  <a:pt x="11320623" y="4320897"/>
                </a:cubicBezTo>
                <a:cubicBezTo>
                  <a:pt x="11305192" y="4332136"/>
                  <a:pt x="11288238" y="4341852"/>
                  <a:pt x="11275283" y="4355378"/>
                </a:cubicBezTo>
                <a:cubicBezTo>
                  <a:pt x="11243658" y="4388145"/>
                  <a:pt x="11211843" y="4420340"/>
                  <a:pt x="11172600" y="4444536"/>
                </a:cubicBezTo>
                <a:cubicBezTo>
                  <a:pt x="11133927" y="4468538"/>
                  <a:pt x="11097350" y="4495401"/>
                  <a:pt x="11058869" y="4519786"/>
                </a:cubicBezTo>
                <a:cubicBezTo>
                  <a:pt x="11021146" y="4543599"/>
                  <a:pt x="10987046" y="4569697"/>
                  <a:pt x="10967423" y="4611991"/>
                </a:cubicBezTo>
                <a:cubicBezTo>
                  <a:pt x="10958661" y="4630659"/>
                  <a:pt x="10946279" y="4651044"/>
                  <a:pt x="10929704" y="4661903"/>
                </a:cubicBezTo>
                <a:cubicBezTo>
                  <a:pt x="10906081" y="4677334"/>
                  <a:pt x="10876171" y="4682859"/>
                  <a:pt x="10850453" y="4696003"/>
                </a:cubicBezTo>
                <a:cubicBezTo>
                  <a:pt x="10820162" y="4711434"/>
                  <a:pt x="10785111" y="4724770"/>
                  <a:pt x="10764534" y="4749345"/>
                </a:cubicBezTo>
                <a:cubicBezTo>
                  <a:pt x="10746246" y="4771255"/>
                  <a:pt x="10727767" y="4788399"/>
                  <a:pt x="10703573" y="4802305"/>
                </a:cubicBezTo>
                <a:cubicBezTo>
                  <a:pt x="10686617" y="4812022"/>
                  <a:pt x="10674046" y="4829738"/>
                  <a:pt x="10656519" y="4837740"/>
                </a:cubicBezTo>
                <a:cubicBezTo>
                  <a:pt x="10633467" y="4848409"/>
                  <a:pt x="10610225" y="4856791"/>
                  <a:pt x="10590031" y="4873366"/>
                </a:cubicBezTo>
                <a:cubicBezTo>
                  <a:pt x="10569075" y="4890510"/>
                  <a:pt x="10545263" y="4904036"/>
                  <a:pt x="10523354" y="4920039"/>
                </a:cubicBezTo>
                <a:cubicBezTo>
                  <a:pt x="10511734" y="4928611"/>
                  <a:pt x="10502208" y="4939851"/>
                  <a:pt x="10490969" y="4948806"/>
                </a:cubicBezTo>
                <a:cubicBezTo>
                  <a:pt x="10470394" y="4965188"/>
                  <a:pt x="10449438" y="4981191"/>
                  <a:pt x="10428291" y="4996622"/>
                </a:cubicBezTo>
                <a:cubicBezTo>
                  <a:pt x="10407146" y="5012055"/>
                  <a:pt x="10386952" y="5029961"/>
                  <a:pt x="10363709" y="5041201"/>
                </a:cubicBezTo>
                <a:cubicBezTo>
                  <a:pt x="10324086" y="5060251"/>
                  <a:pt x="10280840" y="5071682"/>
                  <a:pt x="10242357" y="5092257"/>
                </a:cubicBezTo>
                <a:cubicBezTo>
                  <a:pt x="10203304" y="5113211"/>
                  <a:pt x="10166536" y="5139503"/>
                  <a:pt x="10131863" y="5167315"/>
                </a:cubicBezTo>
                <a:cubicBezTo>
                  <a:pt x="10104430" y="5189224"/>
                  <a:pt x="10078713" y="5210943"/>
                  <a:pt x="10044230" y="5222182"/>
                </a:cubicBezTo>
                <a:cubicBezTo>
                  <a:pt x="10024990" y="5228470"/>
                  <a:pt x="10004797" y="5242186"/>
                  <a:pt x="9993175" y="5258189"/>
                </a:cubicBezTo>
                <a:cubicBezTo>
                  <a:pt x="9968027" y="5293049"/>
                  <a:pt x="9935832" y="5317626"/>
                  <a:pt x="9899446" y="5338582"/>
                </a:cubicBezTo>
                <a:cubicBezTo>
                  <a:pt x="9850865" y="5366776"/>
                  <a:pt x="9802858" y="5395543"/>
                  <a:pt x="9754088" y="5423166"/>
                </a:cubicBezTo>
                <a:cubicBezTo>
                  <a:pt x="9725323" y="5439551"/>
                  <a:pt x="9696749" y="5456885"/>
                  <a:pt x="9666265" y="5468888"/>
                </a:cubicBezTo>
                <a:cubicBezTo>
                  <a:pt x="9603971" y="5493655"/>
                  <a:pt x="9540152" y="5514799"/>
                  <a:pt x="9477283" y="5537851"/>
                </a:cubicBezTo>
                <a:cubicBezTo>
                  <a:pt x="9456709" y="5545280"/>
                  <a:pt x="9437278" y="5555949"/>
                  <a:pt x="9416321" y="5562426"/>
                </a:cubicBezTo>
                <a:cubicBezTo>
                  <a:pt x="9393650" y="5569475"/>
                  <a:pt x="9369267" y="5571571"/>
                  <a:pt x="9346597" y="5578619"/>
                </a:cubicBezTo>
                <a:cubicBezTo>
                  <a:pt x="9308875" y="5590240"/>
                  <a:pt x="9272298" y="5605101"/>
                  <a:pt x="9234579" y="5616911"/>
                </a:cubicBezTo>
                <a:cubicBezTo>
                  <a:pt x="9161805" y="5639582"/>
                  <a:pt x="9088840" y="5661299"/>
                  <a:pt x="9015878" y="5682826"/>
                </a:cubicBezTo>
                <a:cubicBezTo>
                  <a:pt x="9000257" y="5687399"/>
                  <a:pt x="8983301" y="5687970"/>
                  <a:pt x="8967871" y="5692923"/>
                </a:cubicBezTo>
                <a:cubicBezTo>
                  <a:pt x="8926911" y="5706259"/>
                  <a:pt x="8886142" y="5720736"/>
                  <a:pt x="8845565" y="5735407"/>
                </a:cubicBezTo>
                <a:cubicBezTo>
                  <a:pt x="8820990" y="5744361"/>
                  <a:pt x="8796985" y="5755409"/>
                  <a:pt x="8772219" y="5763982"/>
                </a:cubicBezTo>
                <a:cubicBezTo>
                  <a:pt x="8752407" y="5770840"/>
                  <a:pt x="8732023" y="5776174"/>
                  <a:pt x="8711448" y="5780366"/>
                </a:cubicBezTo>
                <a:cubicBezTo>
                  <a:pt x="8693731" y="5783986"/>
                  <a:pt x="8675253" y="5783603"/>
                  <a:pt x="8657726" y="5787986"/>
                </a:cubicBezTo>
                <a:cubicBezTo>
                  <a:pt x="8610288" y="5799797"/>
                  <a:pt x="8563425" y="5813133"/>
                  <a:pt x="8516369" y="5825705"/>
                </a:cubicBezTo>
                <a:cubicBezTo>
                  <a:pt x="8497511" y="5830659"/>
                  <a:pt x="8478269" y="5834280"/>
                  <a:pt x="8459979" y="5840566"/>
                </a:cubicBezTo>
                <a:cubicBezTo>
                  <a:pt x="8411019" y="5857141"/>
                  <a:pt x="8362822" y="5875999"/>
                  <a:pt x="8313671" y="5891622"/>
                </a:cubicBezTo>
                <a:cubicBezTo>
                  <a:pt x="8272903" y="5904576"/>
                  <a:pt x="8230992" y="5913910"/>
                  <a:pt x="8189651" y="5925341"/>
                </a:cubicBezTo>
                <a:cubicBezTo>
                  <a:pt x="8172124" y="5930295"/>
                  <a:pt x="8155359" y="5937343"/>
                  <a:pt x="8137835" y="5941534"/>
                </a:cubicBezTo>
                <a:cubicBezTo>
                  <a:pt x="8098590" y="5951059"/>
                  <a:pt x="8058774" y="5959059"/>
                  <a:pt x="8019339" y="5968586"/>
                </a:cubicBezTo>
                <a:cubicBezTo>
                  <a:pt x="7996859" y="5974110"/>
                  <a:pt x="7975142" y="5984017"/>
                  <a:pt x="7952280" y="5987637"/>
                </a:cubicBezTo>
                <a:cubicBezTo>
                  <a:pt x="7897987" y="5996209"/>
                  <a:pt x="7843311" y="6002305"/>
                  <a:pt x="7788636" y="6009163"/>
                </a:cubicBezTo>
                <a:cubicBezTo>
                  <a:pt x="7732247" y="6016211"/>
                  <a:pt x="7676047" y="6023642"/>
                  <a:pt x="7619655" y="6029928"/>
                </a:cubicBezTo>
                <a:cubicBezTo>
                  <a:pt x="7588795" y="6033168"/>
                  <a:pt x="7557742" y="6033738"/>
                  <a:pt x="7526880" y="6036786"/>
                </a:cubicBezTo>
                <a:cubicBezTo>
                  <a:pt x="7499828" y="6039455"/>
                  <a:pt x="7472967" y="6044407"/>
                  <a:pt x="7445916" y="6047647"/>
                </a:cubicBezTo>
                <a:cubicBezTo>
                  <a:pt x="7422483" y="6050313"/>
                  <a:pt x="7398860" y="6051837"/>
                  <a:pt x="7375428" y="6054505"/>
                </a:cubicBezTo>
                <a:cubicBezTo>
                  <a:pt x="7337899" y="6058885"/>
                  <a:pt x="7300559" y="6063839"/>
                  <a:pt x="7263220" y="6068411"/>
                </a:cubicBezTo>
                <a:cubicBezTo>
                  <a:pt x="7247599" y="6070126"/>
                  <a:pt x="7231214" y="6074888"/>
                  <a:pt x="7216547" y="6072032"/>
                </a:cubicBezTo>
                <a:cubicBezTo>
                  <a:pt x="7179587" y="6064791"/>
                  <a:pt x="7143199" y="6066887"/>
                  <a:pt x="7106432" y="6071840"/>
                </a:cubicBezTo>
                <a:cubicBezTo>
                  <a:pt x="7093860" y="6073555"/>
                  <a:pt x="7080334" y="6073174"/>
                  <a:pt x="7068141" y="6069936"/>
                </a:cubicBezTo>
                <a:cubicBezTo>
                  <a:pt x="7043184" y="6063457"/>
                  <a:pt x="7018991" y="6054313"/>
                  <a:pt x="6994415" y="6046313"/>
                </a:cubicBezTo>
                <a:cubicBezTo>
                  <a:pt x="6991747" y="6045361"/>
                  <a:pt x="6988509" y="6045169"/>
                  <a:pt x="6985653" y="6044599"/>
                </a:cubicBezTo>
                <a:cubicBezTo>
                  <a:pt x="6969457" y="6041359"/>
                  <a:pt x="6953457" y="6038120"/>
                  <a:pt x="6937263" y="6035263"/>
                </a:cubicBezTo>
                <a:cubicBezTo>
                  <a:pt x="6928501" y="6033738"/>
                  <a:pt x="6919547" y="6033549"/>
                  <a:pt x="6910782" y="6032214"/>
                </a:cubicBezTo>
                <a:cubicBezTo>
                  <a:pt x="6876872" y="6026880"/>
                  <a:pt x="6839534" y="6035834"/>
                  <a:pt x="6810195" y="6012784"/>
                </a:cubicBezTo>
                <a:cubicBezTo>
                  <a:pt x="6791144" y="5997923"/>
                  <a:pt x="6772665" y="6001353"/>
                  <a:pt x="6752283" y="6003639"/>
                </a:cubicBezTo>
                <a:cubicBezTo>
                  <a:pt x="6736851" y="6005353"/>
                  <a:pt x="6721038" y="6004782"/>
                  <a:pt x="6705417" y="6004974"/>
                </a:cubicBezTo>
                <a:cubicBezTo>
                  <a:pt x="6677984" y="6005543"/>
                  <a:pt x="6650551" y="6005735"/>
                  <a:pt x="6623118" y="6006687"/>
                </a:cubicBezTo>
                <a:cubicBezTo>
                  <a:pt x="6614353" y="6007067"/>
                  <a:pt x="6605401" y="6011832"/>
                  <a:pt x="6596828" y="6011070"/>
                </a:cubicBezTo>
                <a:cubicBezTo>
                  <a:pt x="6557201" y="6007449"/>
                  <a:pt x="6517576" y="6001734"/>
                  <a:pt x="6477951" y="5998495"/>
                </a:cubicBezTo>
                <a:cubicBezTo>
                  <a:pt x="6455472" y="5996591"/>
                  <a:pt x="6432420" y="6000209"/>
                  <a:pt x="6410131" y="5997543"/>
                </a:cubicBezTo>
                <a:cubicBezTo>
                  <a:pt x="6384414" y="5994495"/>
                  <a:pt x="6359268" y="5986685"/>
                  <a:pt x="6333739" y="5981920"/>
                </a:cubicBezTo>
                <a:cubicBezTo>
                  <a:pt x="6326691" y="5980589"/>
                  <a:pt x="6318880" y="5982303"/>
                  <a:pt x="6311449" y="5982682"/>
                </a:cubicBezTo>
                <a:cubicBezTo>
                  <a:pt x="6303068" y="5983064"/>
                  <a:pt x="6294876" y="5983826"/>
                  <a:pt x="6286493" y="5984017"/>
                </a:cubicBezTo>
                <a:cubicBezTo>
                  <a:pt x="6260964" y="5984399"/>
                  <a:pt x="6235437" y="5983826"/>
                  <a:pt x="6209909" y="5985161"/>
                </a:cubicBezTo>
                <a:cubicBezTo>
                  <a:pt x="6194288" y="5985922"/>
                  <a:pt x="6177905" y="5993733"/>
                  <a:pt x="6163425" y="5990874"/>
                </a:cubicBezTo>
                <a:cubicBezTo>
                  <a:pt x="6133897" y="5985351"/>
                  <a:pt x="6104368" y="5997733"/>
                  <a:pt x="6074842" y="5987447"/>
                </a:cubicBezTo>
                <a:cubicBezTo>
                  <a:pt x="6065695" y="5984399"/>
                  <a:pt x="6053124" y="5992019"/>
                  <a:pt x="6042072" y="5992399"/>
                </a:cubicBezTo>
                <a:cubicBezTo>
                  <a:pt x="6014449" y="5993351"/>
                  <a:pt x="5986828" y="5993161"/>
                  <a:pt x="5959204" y="5992971"/>
                </a:cubicBezTo>
                <a:cubicBezTo>
                  <a:pt x="5934438" y="5992781"/>
                  <a:pt x="5908719" y="5995447"/>
                  <a:pt x="5884906" y="5990113"/>
                </a:cubicBezTo>
                <a:cubicBezTo>
                  <a:pt x="5859949" y="5984399"/>
                  <a:pt x="5837471" y="5985161"/>
                  <a:pt x="5813275" y="5991637"/>
                </a:cubicBezTo>
                <a:cubicBezTo>
                  <a:pt x="5796702" y="5996019"/>
                  <a:pt x="5779174" y="5996591"/>
                  <a:pt x="5762029" y="5997923"/>
                </a:cubicBezTo>
                <a:cubicBezTo>
                  <a:pt x="5743551" y="5999447"/>
                  <a:pt x="5723166" y="5995447"/>
                  <a:pt x="5706401" y="6001734"/>
                </a:cubicBezTo>
                <a:cubicBezTo>
                  <a:pt x="5656488" y="6020403"/>
                  <a:pt x="5605244" y="6024403"/>
                  <a:pt x="5553045" y="6024403"/>
                </a:cubicBezTo>
                <a:cubicBezTo>
                  <a:pt x="5543518" y="6024403"/>
                  <a:pt x="5533802" y="6021738"/>
                  <a:pt x="5524660" y="6018880"/>
                </a:cubicBezTo>
                <a:cubicBezTo>
                  <a:pt x="5471316" y="6001734"/>
                  <a:pt x="5417784" y="6003257"/>
                  <a:pt x="5363491" y="6013736"/>
                </a:cubicBezTo>
                <a:cubicBezTo>
                  <a:pt x="5352250" y="6016022"/>
                  <a:pt x="5339677" y="6016403"/>
                  <a:pt x="5328438" y="6014118"/>
                </a:cubicBezTo>
                <a:cubicBezTo>
                  <a:pt x="5296812" y="6007449"/>
                  <a:pt x="5266141" y="5996399"/>
                  <a:pt x="5234326" y="5991637"/>
                </a:cubicBezTo>
                <a:cubicBezTo>
                  <a:pt x="5181748" y="5983826"/>
                  <a:pt x="5136216" y="6010115"/>
                  <a:pt x="5089162" y="6027262"/>
                </a:cubicBezTo>
                <a:cubicBezTo>
                  <a:pt x="5044391" y="6043455"/>
                  <a:pt x="5006292" y="6080032"/>
                  <a:pt x="4953328" y="6071840"/>
                </a:cubicBezTo>
                <a:cubicBezTo>
                  <a:pt x="4947996" y="6071078"/>
                  <a:pt x="4942089" y="6076222"/>
                  <a:pt x="4936184" y="6077555"/>
                </a:cubicBezTo>
                <a:cubicBezTo>
                  <a:pt x="4919991" y="6081176"/>
                  <a:pt x="4903799" y="6085555"/>
                  <a:pt x="4887415" y="6087272"/>
                </a:cubicBezTo>
                <a:cubicBezTo>
                  <a:pt x="4867412" y="6089558"/>
                  <a:pt x="4847027" y="6088797"/>
                  <a:pt x="4827024" y="6090701"/>
                </a:cubicBezTo>
                <a:cubicBezTo>
                  <a:pt x="4814165" y="6091844"/>
                  <a:pt x="4801401" y="6093939"/>
                  <a:pt x="4788661" y="6095749"/>
                </a:cubicBezTo>
                <a:lnTo>
                  <a:pt x="4785776" y="6096000"/>
                </a:lnTo>
                <a:lnTo>
                  <a:pt x="4726469" y="6096000"/>
                </a:lnTo>
                <a:lnTo>
                  <a:pt x="4719697" y="6095130"/>
                </a:lnTo>
                <a:cubicBezTo>
                  <a:pt x="4709481" y="6092939"/>
                  <a:pt x="4699289" y="6090320"/>
                  <a:pt x="4689098" y="6088605"/>
                </a:cubicBezTo>
                <a:cubicBezTo>
                  <a:pt x="4660331" y="6083842"/>
                  <a:pt x="4628705" y="6085176"/>
                  <a:pt x="4603368" y="6072984"/>
                </a:cubicBezTo>
                <a:cubicBezTo>
                  <a:pt x="4576318" y="6060029"/>
                  <a:pt x="4550599" y="6054123"/>
                  <a:pt x="4522596" y="6058123"/>
                </a:cubicBezTo>
                <a:cubicBezTo>
                  <a:pt x="4513260" y="6059457"/>
                  <a:pt x="4501257" y="6067459"/>
                  <a:pt x="4497068" y="6075649"/>
                </a:cubicBezTo>
                <a:cubicBezTo>
                  <a:pt x="4487731" y="6093938"/>
                  <a:pt x="4474969" y="6097178"/>
                  <a:pt x="4457632" y="6090890"/>
                </a:cubicBezTo>
                <a:cubicBezTo>
                  <a:pt x="4442581" y="6085555"/>
                  <a:pt x="4424104" y="6082890"/>
                  <a:pt x="4413817" y="6072601"/>
                </a:cubicBezTo>
                <a:cubicBezTo>
                  <a:pt x="4384668" y="6043455"/>
                  <a:pt x="4347518" y="6042503"/>
                  <a:pt x="4311323" y="6034693"/>
                </a:cubicBezTo>
                <a:cubicBezTo>
                  <a:pt x="4289227" y="6029928"/>
                  <a:pt x="4268649" y="6029738"/>
                  <a:pt x="4246551" y="6032976"/>
                </a:cubicBezTo>
                <a:cubicBezTo>
                  <a:pt x="4198546" y="6040216"/>
                  <a:pt x="4151870" y="6029928"/>
                  <a:pt x="4105766" y="6016784"/>
                </a:cubicBezTo>
                <a:cubicBezTo>
                  <a:pt x="4075285" y="6008022"/>
                  <a:pt x="4044043" y="6002687"/>
                  <a:pt x="4013753" y="5993733"/>
                </a:cubicBezTo>
                <a:cubicBezTo>
                  <a:pt x="3991083" y="5986874"/>
                  <a:pt x="3968414" y="5978682"/>
                  <a:pt x="3947648" y="5967634"/>
                </a:cubicBezTo>
                <a:cubicBezTo>
                  <a:pt x="3917546" y="5951440"/>
                  <a:pt x="3891259" y="5927055"/>
                  <a:pt x="3852966" y="5933533"/>
                </a:cubicBezTo>
                <a:cubicBezTo>
                  <a:pt x="3819245" y="5939247"/>
                  <a:pt x="3788766" y="5927247"/>
                  <a:pt x="3757902" y="5915816"/>
                </a:cubicBezTo>
                <a:cubicBezTo>
                  <a:pt x="3735231" y="5907434"/>
                  <a:pt x="3712565" y="5898859"/>
                  <a:pt x="3689131" y="5893526"/>
                </a:cubicBezTo>
                <a:cubicBezTo>
                  <a:pt x="3661315" y="5887239"/>
                  <a:pt x="3629882" y="5889907"/>
                  <a:pt x="3605116" y="5878285"/>
                </a:cubicBezTo>
                <a:cubicBezTo>
                  <a:pt x="3579206" y="5866093"/>
                  <a:pt x="3557682" y="5874285"/>
                  <a:pt x="3534629" y="5877715"/>
                </a:cubicBezTo>
                <a:cubicBezTo>
                  <a:pt x="3497862" y="5883049"/>
                  <a:pt x="3461282" y="5892955"/>
                  <a:pt x="3424135" y="5880382"/>
                </a:cubicBezTo>
                <a:cubicBezTo>
                  <a:pt x="3378986" y="5865141"/>
                  <a:pt x="3334216" y="5848758"/>
                  <a:pt x="3288877" y="5834280"/>
                </a:cubicBezTo>
                <a:cubicBezTo>
                  <a:pt x="3271348" y="5828753"/>
                  <a:pt x="3252492" y="5826467"/>
                  <a:pt x="3234202" y="5823991"/>
                </a:cubicBezTo>
                <a:cubicBezTo>
                  <a:pt x="3216867" y="5821895"/>
                  <a:pt x="3196102" y="5827230"/>
                  <a:pt x="3182763" y="5819229"/>
                </a:cubicBezTo>
                <a:cubicBezTo>
                  <a:pt x="3148472" y="5798655"/>
                  <a:pt x="3113231" y="5788558"/>
                  <a:pt x="3073604" y="5788558"/>
                </a:cubicBezTo>
                <a:cubicBezTo>
                  <a:pt x="3058743" y="5788558"/>
                  <a:pt x="3044264" y="5779984"/>
                  <a:pt x="3029216" y="5778459"/>
                </a:cubicBezTo>
                <a:cubicBezTo>
                  <a:pt x="3008639" y="5776555"/>
                  <a:pt x="2985016" y="5771411"/>
                  <a:pt x="2967110" y="5778651"/>
                </a:cubicBezTo>
                <a:cubicBezTo>
                  <a:pt x="2925008" y="5795797"/>
                  <a:pt x="2890910" y="5781507"/>
                  <a:pt x="2854140" y="5764553"/>
                </a:cubicBezTo>
                <a:cubicBezTo>
                  <a:pt x="2817943" y="5747789"/>
                  <a:pt x="2779842" y="5734455"/>
                  <a:pt x="2741360" y="5723403"/>
                </a:cubicBezTo>
                <a:cubicBezTo>
                  <a:pt x="2726882" y="5719403"/>
                  <a:pt x="2709548" y="5726072"/>
                  <a:pt x="2693543" y="5727405"/>
                </a:cubicBezTo>
                <a:cubicBezTo>
                  <a:pt x="2687827" y="5727786"/>
                  <a:pt x="2681540" y="5728358"/>
                  <a:pt x="2676398" y="5726453"/>
                </a:cubicBezTo>
                <a:cubicBezTo>
                  <a:pt x="2626677" y="5708163"/>
                  <a:pt x="2576191" y="5694257"/>
                  <a:pt x="2522279" y="5703782"/>
                </a:cubicBezTo>
                <a:cubicBezTo>
                  <a:pt x="2517327" y="5704735"/>
                  <a:pt x="2511800" y="5702639"/>
                  <a:pt x="2506847" y="5701305"/>
                </a:cubicBezTo>
                <a:cubicBezTo>
                  <a:pt x="2482652" y="5694447"/>
                  <a:pt x="2459029" y="5683589"/>
                  <a:pt x="2434456" y="5681112"/>
                </a:cubicBezTo>
                <a:cubicBezTo>
                  <a:pt x="2373874" y="5675016"/>
                  <a:pt x="2312915" y="5672538"/>
                  <a:pt x="2251948" y="5668538"/>
                </a:cubicBezTo>
                <a:cubicBezTo>
                  <a:pt x="2248138" y="5668349"/>
                  <a:pt x="2244137" y="5668349"/>
                  <a:pt x="2240710" y="5667014"/>
                </a:cubicBezTo>
                <a:cubicBezTo>
                  <a:pt x="2218229" y="5658822"/>
                  <a:pt x="2198608" y="5661490"/>
                  <a:pt x="2179556" y="5677111"/>
                </a:cubicBezTo>
                <a:cubicBezTo>
                  <a:pt x="2171173" y="5683969"/>
                  <a:pt x="2159743" y="5687589"/>
                  <a:pt x="2149267" y="5691399"/>
                </a:cubicBezTo>
                <a:cubicBezTo>
                  <a:pt x="2133834" y="5697115"/>
                  <a:pt x="2118023" y="5702639"/>
                  <a:pt x="2102021" y="5706259"/>
                </a:cubicBezTo>
                <a:cubicBezTo>
                  <a:pt x="2086208" y="5709688"/>
                  <a:pt x="2069254" y="5714449"/>
                  <a:pt x="2054013" y="5711784"/>
                </a:cubicBezTo>
                <a:cubicBezTo>
                  <a:pt x="2026581" y="5707022"/>
                  <a:pt x="2000479" y="5696353"/>
                  <a:pt x="1973429" y="5689303"/>
                </a:cubicBezTo>
                <a:cubicBezTo>
                  <a:pt x="1964094" y="5686826"/>
                  <a:pt x="1953806" y="5687209"/>
                  <a:pt x="1944092" y="5687017"/>
                </a:cubicBezTo>
                <a:cubicBezTo>
                  <a:pt x="1921800" y="5686447"/>
                  <a:pt x="1898940" y="5691971"/>
                  <a:pt x="1878748" y="5676159"/>
                </a:cubicBezTo>
                <a:cubicBezTo>
                  <a:pt x="1860079" y="5661299"/>
                  <a:pt x="1841216" y="5665680"/>
                  <a:pt x="1821596" y="5676920"/>
                </a:cubicBezTo>
                <a:cubicBezTo>
                  <a:pt x="1807497" y="5684922"/>
                  <a:pt x="1791496" y="5691209"/>
                  <a:pt x="1775684" y="5694257"/>
                </a:cubicBezTo>
                <a:cubicBezTo>
                  <a:pt x="1753965" y="5698447"/>
                  <a:pt x="1732439" y="5700163"/>
                  <a:pt x="1709006" y="5697685"/>
                </a:cubicBezTo>
                <a:cubicBezTo>
                  <a:pt x="1692431" y="5695971"/>
                  <a:pt x="1678904" y="5695209"/>
                  <a:pt x="1665950" y="5685113"/>
                </a:cubicBezTo>
                <a:cubicBezTo>
                  <a:pt x="1663856" y="5683589"/>
                  <a:pt x="1660046" y="5683207"/>
                  <a:pt x="1657188" y="5683399"/>
                </a:cubicBezTo>
                <a:cubicBezTo>
                  <a:pt x="1619658" y="5686637"/>
                  <a:pt x="1582510" y="5684922"/>
                  <a:pt x="1544598" y="5682634"/>
                </a:cubicBezTo>
                <a:cubicBezTo>
                  <a:pt x="1496403" y="5679589"/>
                  <a:pt x="1445725" y="5688541"/>
                  <a:pt x="1404006" y="5720546"/>
                </a:cubicBezTo>
                <a:cubicBezTo>
                  <a:pt x="1397909" y="5725310"/>
                  <a:pt x="1388765" y="5727405"/>
                  <a:pt x="1380762" y="5728549"/>
                </a:cubicBezTo>
                <a:cubicBezTo>
                  <a:pt x="1343044" y="5733501"/>
                  <a:pt x="1305132" y="5736930"/>
                  <a:pt x="1267411" y="5742455"/>
                </a:cubicBezTo>
                <a:cubicBezTo>
                  <a:pt x="1246837" y="5745503"/>
                  <a:pt x="1225310" y="5748170"/>
                  <a:pt x="1206641" y="5756553"/>
                </a:cubicBezTo>
                <a:cubicBezTo>
                  <a:pt x="1188354" y="5764743"/>
                  <a:pt x="1173681" y="5774459"/>
                  <a:pt x="1162823" y="5757315"/>
                </a:cubicBezTo>
                <a:cubicBezTo>
                  <a:pt x="1143394" y="5766459"/>
                  <a:pt x="1126437" y="5774080"/>
                  <a:pt x="1109865" y="5782270"/>
                </a:cubicBezTo>
                <a:cubicBezTo>
                  <a:pt x="1103767" y="5785318"/>
                  <a:pt x="1098623" y="5790272"/>
                  <a:pt x="1092527" y="5793130"/>
                </a:cubicBezTo>
                <a:cubicBezTo>
                  <a:pt x="1086048" y="5796178"/>
                  <a:pt x="1078810" y="5798082"/>
                  <a:pt x="1071762" y="5799607"/>
                </a:cubicBezTo>
                <a:cubicBezTo>
                  <a:pt x="1040327" y="5806465"/>
                  <a:pt x="1008894" y="5812751"/>
                  <a:pt x="977653" y="5820182"/>
                </a:cubicBezTo>
                <a:cubicBezTo>
                  <a:pt x="971554" y="5821705"/>
                  <a:pt x="966411" y="5827801"/>
                  <a:pt x="960887" y="5831801"/>
                </a:cubicBezTo>
                <a:cubicBezTo>
                  <a:pt x="957266" y="5834470"/>
                  <a:pt x="953648" y="5838470"/>
                  <a:pt x="949646" y="5839042"/>
                </a:cubicBezTo>
                <a:cubicBezTo>
                  <a:pt x="919165" y="5843614"/>
                  <a:pt x="888877" y="5848949"/>
                  <a:pt x="858205" y="5851234"/>
                </a:cubicBezTo>
                <a:cubicBezTo>
                  <a:pt x="832486" y="5853138"/>
                  <a:pt x="807719" y="5852568"/>
                  <a:pt x="801053" y="5885715"/>
                </a:cubicBezTo>
                <a:cubicBezTo>
                  <a:pt x="799909" y="5891432"/>
                  <a:pt x="791717" y="5897528"/>
                  <a:pt x="785432" y="5900384"/>
                </a:cubicBezTo>
                <a:cubicBezTo>
                  <a:pt x="767524" y="5908576"/>
                  <a:pt x="748471" y="5914101"/>
                  <a:pt x="730754" y="5922482"/>
                </a:cubicBezTo>
                <a:cubicBezTo>
                  <a:pt x="672650" y="5950488"/>
                  <a:pt x="611880" y="5968205"/>
                  <a:pt x="546917" y="5964966"/>
                </a:cubicBezTo>
                <a:cubicBezTo>
                  <a:pt x="526724" y="5964014"/>
                  <a:pt x="507102" y="5953726"/>
                  <a:pt x="494337" y="5949915"/>
                </a:cubicBezTo>
                <a:cubicBezTo>
                  <a:pt x="457572" y="5964966"/>
                  <a:pt x="426709" y="5979445"/>
                  <a:pt x="394511" y="5990303"/>
                </a:cubicBezTo>
                <a:cubicBezTo>
                  <a:pt x="366127" y="6000019"/>
                  <a:pt x="336408" y="6006115"/>
                  <a:pt x="307259" y="6013163"/>
                </a:cubicBezTo>
                <a:cubicBezTo>
                  <a:pt x="296590" y="6015832"/>
                  <a:pt x="285732" y="6017355"/>
                  <a:pt x="274873" y="6018690"/>
                </a:cubicBezTo>
                <a:cubicBezTo>
                  <a:pt x="240965" y="6022880"/>
                  <a:pt x="205529" y="6012784"/>
                  <a:pt x="172384" y="6028786"/>
                </a:cubicBezTo>
                <a:cubicBezTo>
                  <a:pt x="155046" y="6037168"/>
                  <a:pt x="137898" y="6047265"/>
                  <a:pt x="119613" y="6051647"/>
                </a:cubicBezTo>
                <a:cubicBezTo>
                  <a:pt x="99990" y="6056409"/>
                  <a:pt x="80794" y="6063839"/>
                  <a:pt x="61197" y="6069150"/>
                </a:cubicBezTo>
                <a:lnTo>
                  <a:pt x="544" y="6073921"/>
                </a:lnTo>
                <a:lnTo>
                  <a:pt x="544" y="5946682"/>
                </a:lnTo>
                <a:lnTo>
                  <a:pt x="0" y="5946682"/>
                </a:lnTo>
                <a:lnTo>
                  <a:pt x="0" y="1335314"/>
                </a:lnTo>
                <a:lnTo>
                  <a:pt x="0" y="873938"/>
                </a:lnTo>
                <a:close/>
              </a:path>
            </a:pathLst>
          </a:custGeom>
          <a:effectLst>
            <a:outerShdw blurRad="381000" dist="152400" dir="5400000" algn="t" rotWithShape="0">
              <a:prstClr val="black">
                <a:alpha val="20000"/>
              </a:prstClr>
            </a:outerShdw>
          </a:effectLst>
        </p:spPr>
      </p:pic>
      <p:sp>
        <p:nvSpPr>
          <p:cNvPr id="2" name="Title 1">
            <a:extLst>
              <a:ext uri="{FF2B5EF4-FFF2-40B4-BE49-F238E27FC236}">
                <a16:creationId xmlns:a16="http://schemas.microsoft.com/office/drawing/2014/main" id="{706F1F7E-724F-4B3A-C555-302E2C232A87}"/>
              </a:ext>
            </a:extLst>
          </p:cNvPr>
          <p:cNvSpPr>
            <a:spLocks noGrp="1"/>
          </p:cNvSpPr>
          <p:nvPr>
            <p:ph type="ctrTitle"/>
          </p:nvPr>
        </p:nvSpPr>
        <p:spPr>
          <a:xfrm>
            <a:off x="762000" y="933451"/>
            <a:ext cx="5334000" cy="2576512"/>
          </a:xfrm>
        </p:spPr>
        <p:txBody>
          <a:bodyPr>
            <a:normAutofit/>
          </a:bodyPr>
          <a:lstStyle/>
          <a:p>
            <a:pPr algn="l"/>
            <a:r>
              <a:rPr lang="tr-TR" sz="4400" b="1">
                <a:solidFill>
                  <a:srgbClr val="FFFFFF"/>
                </a:solidFill>
              </a:rPr>
              <a:t>EXPLOTARY DATA ANALYSIS OF AIRPLANE BIRD STRIKES</a:t>
            </a:r>
            <a:endParaRPr lang="en-US" sz="4400" b="1">
              <a:solidFill>
                <a:srgbClr val="FFFFFF"/>
              </a:solidFill>
            </a:endParaRPr>
          </a:p>
        </p:txBody>
      </p:sp>
      <p:sp>
        <p:nvSpPr>
          <p:cNvPr id="3" name="Subtitle 2">
            <a:extLst>
              <a:ext uri="{FF2B5EF4-FFF2-40B4-BE49-F238E27FC236}">
                <a16:creationId xmlns:a16="http://schemas.microsoft.com/office/drawing/2014/main" id="{45589369-B500-E741-3050-BD33E903BE33}"/>
              </a:ext>
            </a:extLst>
          </p:cNvPr>
          <p:cNvSpPr>
            <a:spLocks noGrp="1"/>
          </p:cNvSpPr>
          <p:nvPr>
            <p:ph type="subTitle" idx="1"/>
          </p:nvPr>
        </p:nvSpPr>
        <p:spPr>
          <a:xfrm>
            <a:off x="762000" y="3809999"/>
            <a:ext cx="8382000" cy="1338471"/>
          </a:xfrm>
        </p:spPr>
        <p:txBody>
          <a:bodyPr>
            <a:normAutofit/>
          </a:bodyPr>
          <a:lstStyle/>
          <a:p>
            <a:pPr algn="l"/>
            <a:r>
              <a:rPr lang="tr-TR" dirty="0">
                <a:solidFill>
                  <a:srgbClr val="FFFFFF"/>
                </a:solidFill>
              </a:rPr>
              <a:t>Görkem İpek </a:t>
            </a:r>
          </a:p>
          <a:p>
            <a:pPr algn="l"/>
            <a:r>
              <a:rPr lang="tr-TR" dirty="0">
                <a:solidFill>
                  <a:srgbClr val="FFFFFF"/>
                </a:solidFill>
              </a:rPr>
              <a:t>21290312</a:t>
            </a:r>
            <a:endParaRPr lang="en-US" dirty="0">
              <a:solidFill>
                <a:srgbClr val="FFFFFF"/>
              </a:solidFill>
            </a:endParaRPr>
          </a:p>
        </p:txBody>
      </p:sp>
    </p:spTree>
    <p:extLst>
      <p:ext uri="{BB962C8B-B14F-4D97-AF65-F5344CB8AC3E}">
        <p14:creationId xmlns:p14="http://schemas.microsoft.com/office/powerpoint/2010/main" val="35347346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633C13D-A822-31B3-2CE7-836E7A186ED3}"/>
              </a:ext>
            </a:extLst>
          </p:cNvPr>
          <p:cNvSpPr>
            <a:spLocks noGrp="1"/>
          </p:cNvSpPr>
          <p:nvPr>
            <p:ph type="title"/>
          </p:nvPr>
        </p:nvSpPr>
        <p:spPr>
          <a:xfrm>
            <a:off x="630936" y="639520"/>
            <a:ext cx="3429000" cy="1719072"/>
          </a:xfrm>
        </p:spPr>
        <p:txBody>
          <a:bodyPr anchor="b">
            <a:normAutofit/>
          </a:bodyPr>
          <a:lstStyle/>
          <a:p>
            <a:r>
              <a:rPr lang="tr-TR" sz="3800"/>
              <a:t>WAS THE PILOT WARNED?</a:t>
            </a:r>
            <a:endParaRPr lang="en-US" sz="3800"/>
          </a:p>
        </p:txBody>
      </p:sp>
      <p:sp>
        <p:nvSpPr>
          <p:cNvPr id="15" name="sketch line">
            <a:extLst>
              <a:ext uri="{FF2B5EF4-FFF2-40B4-BE49-F238E27FC236}">
                <a16:creationId xmlns:a16="http://schemas.microsoft.com/office/drawing/2014/main" id="{6357EC4F-235E-4222-A36F-C7878ACE37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827EA16C-8171-EE03-EB4F-638FE86F0589}"/>
              </a:ext>
            </a:extLst>
          </p:cNvPr>
          <p:cNvSpPr>
            <a:spLocks noGrp="1"/>
          </p:cNvSpPr>
          <p:nvPr>
            <p:ph idx="1"/>
          </p:nvPr>
        </p:nvSpPr>
        <p:spPr>
          <a:xfrm>
            <a:off x="630936" y="2807208"/>
            <a:ext cx="3429000" cy="3410712"/>
          </a:xfrm>
        </p:spPr>
        <p:txBody>
          <a:bodyPr anchor="t">
            <a:normAutofit/>
          </a:bodyPr>
          <a:lstStyle/>
          <a:p>
            <a:pPr marL="0" indent="0">
              <a:buNone/>
            </a:pPr>
            <a:r>
              <a:rPr lang="tr-TR" sz="2200"/>
              <a:t>It reduces the chance of a bird strike if pilot is warned.</a:t>
            </a:r>
            <a:endParaRPr lang="en-US" sz="2200"/>
          </a:p>
        </p:txBody>
      </p:sp>
      <p:pic>
        <p:nvPicPr>
          <p:cNvPr id="5" name="Picture 4" descr="A graph of a graph&#10;&#10;Description automatically generated with medium confidence">
            <a:extLst>
              <a:ext uri="{FF2B5EF4-FFF2-40B4-BE49-F238E27FC236}">
                <a16:creationId xmlns:a16="http://schemas.microsoft.com/office/drawing/2014/main" id="{3C33AF5C-4FF7-A34C-9B6A-4C75E8AA8ACF}"/>
              </a:ext>
            </a:extLst>
          </p:cNvPr>
          <p:cNvPicPr>
            <a:picLocks noChangeAspect="1"/>
          </p:cNvPicPr>
          <p:nvPr/>
        </p:nvPicPr>
        <p:blipFill>
          <a:blip r:embed="rId2"/>
          <a:stretch>
            <a:fillRect/>
          </a:stretch>
        </p:blipFill>
        <p:spPr>
          <a:xfrm>
            <a:off x="4654296" y="1737588"/>
            <a:ext cx="6903720" cy="3382823"/>
          </a:xfrm>
          <a:prstGeom prst="rect">
            <a:avLst/>
          </a:prstGeom>
        </p:spPr>
      </p:pic>
    </p:spTree>
    <p:extLst>
      <p:ext uri="{BB962C8B-B14F-4D97-AF65-F5344CB8AC3E}">
        <p14:creationId xmlns:p14="http://schemas.microsoft.com/office/powerpoint/2010/main" val="34065800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352BEC0E-22F8-46D0-9632-375DB541B0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EE7984F-57D8-F606-5882-357C407F8FCE}"/>
              </a:ext>
            </a:extLst>
          </p:cNvPr>
          <p:cNvSpPr>
            <a:spLocks noGrp="1"/>
          </p:cNvSpPr>
          <p:nvPr>
            <p:ph type="title"/>
          </p:nvPr>
        </p:nvSpPr>
        <p:spPr>
          <a:xfrm>
            <a:off x="640080" y="329184"/>
            <a:ext cx="5844696" cy="1783080"/>
          </a:xfrm>
        </p:spPr>
        <p:txBody>
          <a:bodyPr anchor="b">
            <a:normAutofit/>
          </a:bodyPr>
          <a:lstStyle/>
          <a:p>
            <a:r>
              <a:rPr lang="tr-TR" sz="5400" dirty="0"/>
              <a:t>WILDLIFE SPECIES AND SIZE</a:t>
            </a:r>
            <a:endParaRPr lang="en-US" sz="5400" dirty="0"/>
          </a:p>
        </p:txBody>
      </p:sp>
      <p:sp>
        <p:nvSpPr>
          <p:cNvPr id="21"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8952" y="2395728"/>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8">
            <a:extLst>
              <a:ext uri="{FF2B5EF4-FFF2-40B4-BE49-F238E27FC236}">
                <a16:creationId xmlns:a16="http://schemas.microsoft.com/office/drawing/2014/main" id="{36ECEFEE-A716-25AB-55DD-8FE5BF738ABC}"/>
              </a:ext>
            </a:extLst>
          </p:cNvPr>
          <p:cNvSpPr>
            <a:spLocks noGrp="1"/>
          </p:cNvSpPr>
          <p:nvPr>
            <p:ph idx="1"/>
          </p:nvPr>
        </p:nvSpPr>
        <p:spPr>
          <a:xfrm>
            <a:off x="640080" y="2706624"/>
            <a:ext cx="4771675" cy="3483864"/>
          </a:xfrm>
        </p:spPr>
        <p:txBody>
          <a:bodyPr>
            <a:normAutofit/>
          </a:bodyPr>
          <a:lstStyle/>
          <a:p>
            <a:pPr marL="0" indent="0">
              <a:buNone/>
            </a:pPr>
            <a:r>
              <a:rPr lang="tr-TR" sz="2200" dirty="0" err="1"/>
              <a:t>We</a:t>
            </a:r>
            <a:r>
              <a:rPr lang="tr-TR" sz="2200" dirty="0"/>
              <a:t> can </a:t>
            </a:r>
            <a:r>
              <a:rPr lang="tr-TR" sz="2200" dirty="0" err="1"/>
              <a:t>see</a:t>
            </a:r>
            <a:r>
              <a:rPr lang="tr-TR" sz="2200" dirty="0"/>
              <a:t> </a:t>
            </a:r>
            <a:r>
              <a:rPr lang="tr-TR" sz="2200" dirty="0" err="1"/>
              <a:t>that</a:t>
            </a:r>
            <a:r>
              <a:rPr lang="tr-TR" sz="2200" dirty="0"/>
              <a:t> </a:t>
            </a:r>
            <a:r>
              <a:rPr lang="tr-TR" sz="2200" dirty="0" err="1"/>
              <a:t>small</a:t>
            </a:r>
            <a:r>
              <a:rPr lang="tr-TR" sz="2200" dirty="0"/>
              <a:t> </a:t>
            </a:r>
            <a:r>
              <a:rPr lang="tr-TR" sz="2200" dirty="0" err="1"/>
              <a:t>birds</a:t>
            </a:r>
            <a:r>
              <a:rPr lang="tr-TR" sz="2200" dirty="0"/>
              <a:t> </a:t>
            </a:r>
            <a:r>
              <a:rPr lang="tr-TR" sz="2200" dirty="0" err="1"/>
              <a:t>cause</a:t>
            </a:r>
            <a:r>
              <a:rPr lang="tr-TR" sz="2200" dirty="0"/>
              <a:t> </a:t>
            </a:r>
            <a:r>
              <a:rPr lang="tr-TR" sz="2200" dirty="0" err="1"/>
              <a:t>most</a:t>
            </a:r>
            <a:r>
              <a:rPr lang="tr-TR" sz="2200" dirty="0"/>
              <a:t> of </a:t>
            </a:r>
            <a:r>
              <a:rPr lang="tr-TR" sz="2200" dirty="0" err="1"/>
              <a:t>bird</a:t>
            </a:r>
            <a:r>
              <a:rPr lang="tr-TR" sz="2200" dirty="0"/>
              <a:t> </a:t>
            </a:r>
            <a:r>
              <a:rPr lang="tr-TR" sz="2200" dirty="0" err="1"/>
              <a:t>strikes</a:t>
            </a:r>
            <a:r>
              <a:rPr lang="tr-TR" sz="2200" dirty="0"/>
              <a:t>.</a:t>
            </a:r>
            <a:endParaRPr lang="en-US" sz="2200" dirty="0"/>
          </a:p>
        </p:txBody>
      </p:sp>
      <p:pic>
        <p:nvPicPr>
          <p:cNvPr id="7" name="Picture 6">
            <a:extLst>
              <a:ext uri="{FF2B5EF4-FFF2-40B4-BE49-F238E27FC236}">
                <a16:creationId xmlns:a16="http://schemas.microsoft.com/office/drawing/2014/main" id="{DB63451F-4367-64CB-36C2-3ED2EDED3949}"/>
              </a:ext>
            </a:extLst>
          </p:cNvPr>
          <p:cNvPicPr>
            <a:picLocks noChangeAspect="1"/>
          </p:cNvPicPr>
          <p:nvPr/>
        </p:nvPicPr>
        <p:blipFill>
          <a:blip r:embed="rId2"/>
          <a:stretch>
            <a:fillRect/>
          </a:stretch>
        </p:blipFill>
        <p:spPr>
          <a:xfrm>
            <a:off x="6655966" y="1050648"/>
            <a:ext cx="5222091" cy="2584934"/>
          </a:xfrm>
          <a:prstGeom prst="rect">
            <a:avLst/>
          </a:prstGeom>
        </p:spPr>
      </p:pic>
      <p:pic>
        <p:nvPicPr>
          <p:cNvPr id="5" name="Content Placeholder 4">
            <a:extLst>
              <a:ext uri="{FF2B5EF4-FFF2-40B4-BE49-F238E27FC236}">
                <a16:creationId xmlns:a16="http://schemas.microsoft.com/office/drawing/2014/main" id="{4E058AEC-539F-E250-C142-FE8BDF09EB61}"/>
              </a:ext>
            </a:extLst>
          </p:cNvPr>
          <p:cNvPicPr>
            <a:picLocks noChangeAspect="1"/>
          </p:cNvPicPr>
          <p:nvPr/>
        </p:nvPicPr>
        <p:blipFill>
          <a:blip r:embed="rId3"/>
          <a:stretch>
            <a:fillRect/>
          </a:stretch>
        </p:blipFill>
        <p:spPr>
          <a:xfrm>
            <a:off x="6637677" y="3817171"/>
            <a:ext cx="5222091" cy="2558825"/>
          </a:xfrm>
          <a:prstGeom prst="rect">
            <a:avLst/>
          </a:prstGeom>
        </p:spPr>
      </p:pic>
    </p:spTree>
    <p:extLst>
      <p:ext uri="{BB962C8B-B14F-4D97-AF65-F5344CB8AC3E}">
        <p14:creationId xmlns:p14="http://schemas.microsoft.com/office/powerpoint/2010/main" val="9281931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90DFAEF-9074-5294-965B-FB659B5376DE}"/>
              </a:ext>
            </a:extLst>
          </p:cNvPr>
          <p:cNvSpPr>
            <a:spLocks noGrp="1"/>
          </p:cNvSpPr>
          <p:nvPr>
            <p:ph type="title"/>
          </p:nvPr>
        </p:nvSpPr>
        <p:spPr>
          <a:xfrm>
            <a:off x="630936" y="639520"/>
            <a:ext cx="3429000" cy="1719072"/>
          </a:xfrm>
        </p:spPr>
        <p:txBody>
          <a:bodyPr anchor="b">
            <a:normAutofit/>
          </a:bodyPr>
          <a:lstStyle/>
          <a:p>
            <a:r>
              <a:rPr lang="tr-TR" sz="4200"/>
              <a:t>PRECIPITATION CONDITIONS</a:t>
            </a:r>
            <a:endParaRPr lang="en-US" sz="4200"/>
          </a:p>
        </p:txBody>
      </p:sp>
      <p:sp>
        <p:nvSpPr>
          <p:cNvPr id="12" name="sketch line">
            <a:extLst>
              <a:ext uri="{FF2B5EF4-FFF2-40B4-BE49-F238E27FC236}">
                <a16:creationId xmlns:a16="http://schemas.microsoft.com/office/drawing/2014/main" id="{6357EC4F-235E-4222-A36F-C7878ACE37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89980371-C351-5F44-2DEE-9F5114B060E5}"/>
              </a:ext>
            </a:extLst>
          </p:cNvPr>
          <p:cNvSpPr>
            <a:spLocks noGrp="1"/>
          </p:cNvSpPr>
          <p:nvPr>
            <p:ph idx="1"/>
          </p:nvPr>
        </p:nvSpPr>
        <p:spPr>
          <a:xfrm>
            <a:off x="630936" y="2807208"/>
            <a:ext cx="3429000" cy="3410712"/>
          </a:xfrm>
        </p:spPr>
        <p:txBody>
          <a:bodyPr anchor="t">
            <a:normAutofit/>
          </a:bodyPr>
          <a:lstStyle/>
          <a:p>
            <a:pPr marL="0" indent="0">
              <a:buNone/>
            </a:pPr>
            <a:r>
              <a:rPr lang="tr-TR" sz="2200"/>
              <a:t>About precipitation conditions I thought fog should cause most of the bird strikes but it is actually rain as we can see from graphic.</a:t>
            </a:r>
            <a:endParaRPr lang="en-US" sz="2200"/>
          </a:p>
        </p:txBody>
      </p:sp>
      <p:pic>
        <p:nvPicPr>
          <p:cNvPr id="5" name="Picture 4" descr="A graph with a bar and a number of bars&#10;&#10;Description automatically generated with medium confidence">
            <a:extLst>
              <a:ext uri="{FF2B5EF4-FFF2-40B4-BE49-F238E27FC236}">
                <a16:creationId xmlns:a16="http://schemas.microsoft.com/office/drawing/2014/main" id="{AAB09BBF-A892-E098-22DB-641866F7A7F1}"/>
              </a:ext>
            </a:extLst>
          </p:cNvPr>
          <p:cNvPicPr>
            <a:picLocks noChangeAspect="1"/>
          </p:cNvPicPr>
          <p:nvPr/>
        </p:nvPicPr>
        <p:blipFill>
          <a:blip r:embed="rId2"/>
          <a:stretch>
            <a:fillRect/>
          </a:stretch>
        </p:blipFill>
        <p:spPr>
          <a:xfrm>
            <a:off x="4654296" y="1720330"/>
            <a:ext cx="6903720" cy="3417340"/>
          </a:xfrm>
          <a:prstGeom prst="rect">
            <a:avLst/>
          </a:prstGeom>
        </p:spPr>
      </p:pic>
    </p:spTree>
    <p:extLst>
      <p:ext uri="{BB962C8B-B14F-4D97-AF65-F5344CB8AC3E}">
        <p14:creationId xmlns:p14="http://schemas.microsoft.com/office/powerpoint/2010/main" val="13869719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F8983F0-5FEC-52EA-8EC1-CE409406A9F1}"/>
              </a:ext>
            </a:extLst>
          </p:cNvPr>
          <p:cNvSpPr>
            <a:spLocks noGrp="1"/>
          </p:cNvSpPr>
          <p:nvPr>
            <p:ph type="title"/>
          </p:nvPr>
        </p:nvSpPr>
        <p:spPr>
          <a:xfrm>
            <a:off x="630936" y="639520"/>
            <a:ext cx="3429000" cy="1719072"/>
          </a:xfrm>
        </p:spPr>
        <p:txBody>
          <a:bodyPr anchor="b">
            <a:normAutofit/>
          </a:bodyPr>
          <a:lstStyle/>
          <a:p>
            <a:r>
              <a:rPr lang="tr-TR" sz="5400"/>
              <a:t>AIRLINE OPERATOR</a:t>
            </a:r>
            <a:endParaRPr lang="en-US" sz="5400"/>
          </a:p>
        </p:txBody>
      </p:sp>
      <p:sp>
        <p:nvSpPr>
          <p:cNvPr id="12" name="sketch line">
            <a:extLst>
              <a:ext uri="{FF2B5EF4-FFF2-40B4-BE49-F238E27FC236}">
                <a16:creationId xmlns:a16="http://schemas.microsoft.com/office/drawing/2014/main" id="{6357EC4F-235E-4222-A36F-C7878ACE37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3EBA32D-63E5-984B-F6CE-B52635F84414}"/>
              </a:ext>
            </a:extLst>
          </p:cNvPr>
          <p:cNvSpPr>
            <a:spLocks noGrp="1"/>
          </p:cNvSpPr>
          <p:nvPr>
            <p:ph idx="1"/>
          </p:nvPr>
        </p:nvSpPr>
        <p:spPr>
          <a:xfrm>
            <a:off x="630936" y="2807208"/>
            <a:ext cx="3429000" cy="3410712"/>
          </a:xfrm>
        </p:spPr>
        <p:txBody>
          <a:bodyPr anchor="t">
            <a:normAutofit/>
          </a:bodyPr>
          <a:lstStyle/>
          <a:p>
            <a:pPr marL="0" indent="0">
              <a:buNone/>
            </a:pPr>
            <a:r>
              <a:rPr lang="tr-TR" sz="2200"/>
              <a:t>This one is also a surprising one as airline operator shouldn’t be a factor in bird strikes. It may be because of the operating countries ( if birds live there).</a:t>
            </a:r>
            <a:endParaRPr lang="en-US" sz="2200"/>
          </a:p>
        </p:txBody>
      </p:sp>
      <p:pic>
        <p:nvPicPr>
          <p:cNvPr id="5" name="Picture 4" descr="A graph of bird strike&#10;&#10;Description automatically generated">
            <a:extLst>
              <a:ext uri="{FF2B5EF4-FFF2-40B4-BE49-F238E27FC236}">
                <a16:creationId xmlns:a16="http://schemas.microsoft.com/office/drawing/2014/main" id="{E22A07EA-2DA1-9BBB-1EEE-D481AEA5D025}"/>
              </a:ext>
            </a:extLst>
          </p:cNvPr>
          <p:cNvPicPr>
            <a:picLocks noChangeAspect="1"/>
          </p:cNvPicPr>
          <p:nvPr/>
        </p:nvPicPr>
        <p:blipFill>
          <a:blip r:embed="rId2"/>
          <a:stretch>
            <a:fillRect/>
          </a:stretch>
        </p:blipFill>
        <p:spPr>
          <a:xfrm>
            <a:off x="4654296" y="1720330"/>
            <a:ext cx="6903720" cy="3417340"/>
          </a:xfrm>
          <a:prstGeom prst="rect">
            <a:avLst/>
          </a:prstGeom>
        </p:spPr>
      </p:pic>
    </p:spTree>
    <p:extLst>
      <p:ext uri="{BB962C8B-B14F-4D97-AF65-F5344CB8AC3E}">
        <p14:creationId xmlns:p14="http://schemas.microsoft.com/office/powerpoint/2010/main" val="39856865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AB10E17-CE04-26C0-3F08-B0773C81EC6E}"/>
              </a:ext>
            </a:extLst>
          </p:cNvPr>
          <p:cNvSpPr>
            <a:spLocks noGrp="1"/>
          </p:cNvSpPr>
          <p:nvPr>
            <p:ph type="title"/>
          </p:nvPr>
        </p:nvSpPr>
        <p:spPr>
          <a:xfrm>
            <a:off x="630936" y="639520"/>
            <a:ext cx="3429000" cy="1719072"/>
          </a:xfrm>
        </p:spPr>
        <p:txBody>
          <a:bodyPr anchor="b">
            <a:normAutofit/>
          </a:bodyPr>
          <a:lstStyle/>
          <a:p>
            <a:r>
              <a:rPr lang="tr-TR" sz="5000"/>
              <a:t>NUMBER OF ENGINES</a:t>
            </a:r>
            <a:endParaRPr lang="en-US" sz="5000"/>
          </a:p>
        </p:txBody>
      </p:sp>
      <p:sp>
        <p:nvSpPr>
          <p:cNvPr id="12" name="sketch line">
            <a:extLst>
              <a:ext uri="{FF2B5EF4-FFF2-40B4-BE49-F238E27FC236}">
                <a16:creationId xmlns:a16="http://schemas.microsoft.com/office/drawing/2014/main" id="{6357EC4F-235E-4222-A36F-C7878ACE37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46C23CF-6470-E3BB-90D8-6301DD300705}"/>
              </a:ext>
            </a:extLst>
          </p:cNvPr>
          <p:cNvSpPr>
            <a:spLocks noGrp="1"/>
          </p:cNvSpPr>
          <p:nvPr>
            <p:ph idx="1"/>
          </p:nvPr>
        </p:nvSpPr>
        <p:spPr>
          <a:xfrm>
            <a:off x="630936" y="2807208"/>
            <a:ext cx="3429000" cy="3410712"/>
          </a:xfrm>
        </p:spPr>
        <p:txBody>
          <a:bodyPr anchor="t">
            <a:normAutofit/>
          </a:bodyPr>
          <a:lstStyle/>
          <a:p>
            <a:pPr marL="0" indent="0">
              <a:buNone/>
            </a:pPr>
            <a:r>
              <a:rPr lang="tr-TR" sz="2200"/>
              <a:t>Another one that surprised me as more motors means more places birds can get into. But in this one data is not giving the exact scenarios because there are more 2 engine airplanes than 1, 3, 4 engine airplanes by a high margin.</a:t>
            </a:r>
            <a:endParaRPr lang="en-US" sz="2200"/>
          </a:p>
        </p:txBody>
      </p:sp>
      <p:pic>
        <p:nvPicPr>
          <p:cNvPr id="5" name="Picture 4" descr="A graph with numbers and lines&#10;&#10;Description automatically generated with medium confidence">
            <a:extLst>
              <a:ext uri="{FF2B5EF4-FFF2-40B4-BE49-F238E27FC236}">
                <a16:creationId xmlns:a16="http://schemas.microsoft.com/office/drawing/2014/main" id="{BA633853-A71A-FCB7-22CC-0DFE6C59CD86}"/>
              </a:ext>
            </a:extLst>
          </p:cNvPr>
          <p:cNvPicPr>
            <a:picLocks noChangeAspect="1"/>
          </p:cNvPicPr>
          <p:nvPr/>
        </p:nvPicPr>
        <p:blipFill>
          <a:blip r:embed="rId2"/>
          <a:stretch>
            <a:fillRect/>
          </a:stretch>
        </p:blipFill>
        <p:spPr>
          <a:xfrm>
            <a:off x="4654296" y="1720330"/>
            <a:ext cx="6903720" cy="3417340"/>
          </a:xfrm>
          <a:prstGeom prst="rect">
            <a:avLst/>
          </a:prstGeom>
        </p:spPr>
      </p:pic>
    </p:spTree>
    <p:extLst>
      <p:ext uri="{BB962C8B-B14F-4D97-AF65-F5344CB8AC3E}">
        <p14:creationId xmlns:p14="http://schemas.microsoft.com/office/powerpoint/2010/main" val="29660386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99C4682-3590-58CB-1A53-6A9592D02966}"/>
              </a:ext>
            </a:extLst>
          </p:cNvPr>
          <p:cNvSpPr>
            <a:spLocks noGrp="1"/>
          </p:cNvSpPr>
          <p:nvPr>
            <p:ph type="title"/>
          </p:nvPr>
        </p:nvSpPr>
        <p:spPr>
          <a:xfrm>
            <a:off x="630936" y="639520"/>
            <a:ext cx="3429000" cy="1719072"/>
          </a:xfrm>
        </p:spPr>
        <p:txBody>
          <a:bodyPr anchor="b">
            <a:normAutofit/>
          </a:bodyPr>
          <a:lstStyle/>
          <a:p>
            <a:r>
              <a:rPr lang="tr-TR" sz="5400"/>
              <a:t>DAMAGE CAUSED</a:t>
            </a:r>
            <a:endParaRPr lang="en-US" sz="5400"/>
          </a:p>
        </p:txBody>
      </p:sp>
      <p:sp>
        <p:nvSpPr>
          <p:cNvPr id="12" name="sketch line">
            <a:extLst>
              <a:ext uri="{FF2B5EF4-FFF2-40B4-BE49-F238E27FC236}">
                <a16:creationId xmlns:a16="http://schemas.microsoft.com/office/drawing/2014/main" id="{6357EC4F-235E-4222-A36F-C7878ACE37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E68EF1B-8F8D-BB6F-81F9-9D524A82BDED}"/>
              </a:ext>
            </a:extLst>
          </p:cNvPr>
          <p:cNvSpPr>
            <a:spLocks noGrp="1"/>
          </p:cNvSpPr>
          <p:nvPr>
            <p:ph idx="1"/>
          </p:nvPr>
        </p:nvSpPr>
        <p:spPr>
          <a:xfrm>
            <a:off x="630936" y="2807208"/>
            <a:ext cx="3429000" cy="3410712"/>
          </a:xfrm>
        </p:spPr>
        <p:txBody>
          <a:bodyPr anchor="t">
            <a:normAutofit/>
          </a:bodyPr>
          <a:lstStyle/>
          <a:p>
            <a:pPr marL="0" indent="0">
              <a:buNone/>
            </a:pPr>
            <a:r>
              <a:rPr lang="tr-TR" sz="2200"/>
              <a:t>Airplanes are designed to endure bird strikes. This leads to mosf of the bird strikes don’t do any damage.</a:t>
            </a:r>
            <a:endParaRPr lang="en-US" sz="2200"/>
          </a:p>
        </p:txBody>
      </p:sp>
      <p:pic>
        <p:nvPicPr>
          <p:cNvPr id="5" name="Picture 4" descr="A graph showing damage caused by blind strikes&#10;&#10;Description automatically generated">
            <a:extLst>
              <a:ext uri="{FF2B5EF4-FFF2-40B4-BE49-F238E27FC236}">
                <a16:creationId xmlns:a16="http://schemas.microsoft.com/office/drawing/2014/main" id="{72C641FF-7292-3445-1CE1-0C7209641E54}"/>
              </a:ext>
            </a:extLst>
          </p:cNvPr>
          <p:cNvPicPr>
            <a:picLocks noChangeAspect="1"/>
          </p:cNvPicPr>
          <p:nvPr/>
        </p:nvPicPr>
        <p:blipFill>
          <a:blip r:embed="rId2"/>
          <a:stretch>
            <a:fillRect/>
          </a:stretch>
        </p:blipFill>
        <p:spPr>
          <a:xfrm>
            <a:off x="4654296" y="1728959"/>
            <a:ext cx="6903720" cy="3400082"/>
          </a:xfrm>
          <a:prstGeom prst="rect">
            <a:avLst/>
          </a:prstGeom>
        </p:spPr>
      </p:pic>
    </p:spTree>
    <p:extLst>
      <p:ext uri="{BB962C8B-B14F-4D97-AF65-F5344CB8AC3E}">
        <p14:creationId xmlns:p14="http://schemas.microsoft.com/office/powerpoint/2010/main" val="8571747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783CF21-1502-5374-1128-C08B14E12CC7}"/>
              </a:ext>
            </a:extLst>
          </p:cNvPr>
          <p:cNvSpPr>
            <a:spLocks noGrp="1"/>
          </p:cNvSpPr>
          <p:nvPr>
            <p:ph type="title"/>
          </p:nvPr>
        </p:nvSpPr>
        <p:spPr>
          <a:xfrm>
            <a:off x="630936" y="639520"/>
            <a:ext cx="3429000" cy="1719072"/>
          </a:xfrm>
        </p:spPr>
        <p:txBody>
          <a:bodyPr anchor="b">
            <a:normAutofit/>
          </a:bodyPr>
          <a:lstStyle/>
          <a:p>
            <a:r>
              <a:rPr lang="tr-TR" sz="5400"/>
              <a:t>EFFECT OF DAMAGES</a:t>
            </a:r>
            <a:endParaRPr lang="en-US" sz="5400"/>
          </a:p>
        </p:txBody>
      </p:sp>
      <p:sp>
        <p:nvSpPr>
          <p:cNvPr id="12" name="sketch line">
            <a:extLst>
              <a:ext uri="{FF2B5EF4-FFF2-40B4-BE49-F238E27FC236}">
                <a16:creationId xmlns:a16="http://schemas.microsoft.com/office/drawing/2014/main" id="{6357EC4F-235E-4222-A36F-C7878ACE37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A5A5BC7-6065-F0EE-8A37-863C3C6F2434}"/>
              </a:ext>
            </a:extLst>
          </p:cNvPr>
          <p:cNvSpPr>
            <a:spLocks noGrp="1"/>
          </p:cNvSpPr>
          <p:nvPr>
            <p:ph idx="1"/>
          </p:nvPr>
        </p:nvSpPr>
        <p:spPr>
          <a:xfrm>
            <a:off x="630936" y="2807208"/>
            <a:ext cx="3429000" cy="3410712"/>
          </a:xfrm>
        </p:spPr>
        <p:txBody>
          <a:bodyPr anchor="t">
            <a:normAutofit/>
          </a:bodyPr>
          <a:lstStyle/>
          <a:p>
            <a:pPr marL="0" indent="0">
              <a:buNone/>
            </a:pPr>
            <a:r>
              <a:rPr lang="tr-TR" sz="2200"/>
              <a:t>From last graphic we may think the damaged planes crash but again due to airplanes being a marvel of engineering they can still make it to ground.</a:t>
            </a:r>
            <a:endParaRPr lang="en-US" sz="2200"/>
          </a:p>
        </p:txBody>
      </p:sp>
      <p:pic>
        <p:nvPicPr>
          <p:cNvPr id="5" name="Picture 4" descr="A graph of a bird&#10;&#10;Description automatically generated">
            <a:extLst>
              <a:ext uri="{FF2B5EF4-FFF2-40B4-BE49-F238E27FC236}">
                <a16:creationId xmlns:a16="http://schemas.microsoft.com/office/drawing/2014/main" id="{6DEE31AA-8632-5781-956D-9F60804E903D}"/>
              </a:ext>
            </a:extLst>
          </p:cNvPr>
          <p:cNvPicPr>
            <a:picLocks noChangeAspect="1"/>
          </p:cNvPicPr>
          <p:nvPr/>
        </p:nvPicPr>
        <p:blipFill>
          <a:blip r:embed="rId2"/>
          <a:stretch>
            <a:fillRect/>
          </a:stretch>
        </p:blipFill>
        <p:spPr>
          <a:xfrm>
            <a:off x="4654296" y="1720330"/>
            <a:ext cx="6903720" cy="3417340"/>
          </a:xfrm>
          <a:prstGeom prst="rect">
            <a:avLst/>
          </a:prstGeom>
        </p:spPr>
      </p:pic>
    </p:spTree>
    <p:extLst>
      <p:ext uri="{BB962C8B-B14F-4D97-AF65-F5344CB8AC3E}">
        <p14:creationId xmlns:p14="http://schemas.microsoft.com/office/powerpoint/2010/main" val="32637918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BB2B1F0-0DD6-4744-9A46-7A344FB48E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0668EF2-6336-675E-3A5B-04FD90BEB173}"/>
              </a:ext>
            </a:extLst>
          </p:cNvPr>
          <p:cNvSpPr>
            <a:spLocks noGrp="1"/>
          </p:cNvSpPr>
          <p:nvPr>
            <p:ph type="title"/>
          </p:nvPr>
        </p:nvSpPr>
        <p:spPr>
          <a:xfrm>
            <a:off x="841248" y="426720"/>
            <a:ext cx="10506456" cy="1919141"/>
          </a:xfrm>
        </p:spPr>
        <p:txBody>
          <a:bodyPr anchor="b">
            <a:normAutofit/>
          </a:bodyPr>
          <a:lstStyle/>
          <a:p>
            <a:r>
              <a:rPr lang="tr-TR" sz="6000"/>
              <a:t>CONCLUSION</a:t>
            </a:r>
            <a:endParaRPr lang="en-US" sz="6000"/>
          </a:p>
        </p:txBody>
      </p:sp>
      <p:sp>
        <p:nvSpPr>
          <p:cNvPr id="10" name="Rectangle 9">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2899927"/>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2" name="Rectangle 11">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2776031"/>
            <a:ext cx="1873457" cy="1371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E83551A0-08F3-91C3-A339-E5CADA910B3A}"/>
              </a:ext>
            </a:extLst>
          </p:cNvPr>
          <p:cNvSpPr>
            <a:spLocks noGrp="1"/>
          </p:cNvSpPr>
          <p:nvPr>
            <p:ph idx="1"/>
          </p:nvPr>
        </p:nvSpPr>
        <p:spPr>
          <a:xfrm>
            <a:off x="841248" y="3337269"/>
            <a:ext cx="10509504" cy="2905686"/>
          </a:xfrm>
        </p:spPr>
        <p:txBody>
          <a:bodyPr>
            <a:normAutofit/>
          </a:bodyPr>
          <a:lstStyle/>
          <a:p>
            <a:pPr marL="0" indent="0">
              <a:buNone/>
            </a:pPr>
            <a:r>
              <a:rPr lang="tr-TR" sz="2200"/>
              <a:t>We didn’t check everything in the dataset but we checked important data from our dataset using graphics. There were some obvious and some surprise facts. Dataset is not new neither it has enough data when we think of roughly 21000 bird strikes every year. But overall it is quite great dataset for a basic work.</a:t>
            </a:r>
            <a:endParaRPr lang="en-US" sz="2200"/>
          </a:p>
        </p:txBody>
      </p:sp>
    </p:spTree>
    <p:extLst>
      <p:ext uri="{BB962C8B-B14F-4D97-AF65-F5344CB8AC3E}">
        <p14:creationId xmlns:p14="http://schemas.microsoft.com/office/powerpoint/2010/main" val="11425591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657F69E0-C4B0-4BEC-A689-4F8D877F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large flock of birds flying over an airplane&#10;&#10;Description automatically generated">
            <a:extLst>
              <a:ext uri="{FF2B5EF4-FFF2-40B4-BE49-F238E27FC236}">
                <a16:creationId xmlns:a16="http://schemas.microsoft.com/office/drawing/2014/main" id="{76D999CD-A7B1-B3CC-5C90-7E37219E652B}"/>
              </a:ext>
            </a:extLst>
          </p:cNvPr>
          <p:cNvPicPr>
            <a:picLocks noChangeAspect="1"/>
          </p:cNvPicPr>
          <p:nvPr/>
        </p:nvPicPr>
        <p:blipFill>
          <a:blip r:embed="rId2">
            <a:alphaModFix amt="50000"/>
            <a:extLst>
              <a:ext uri="{28A0092B-C50C-407E-A947-70E740481C1C}">
                <a14:useLocalDpi xmlns:a14="http://schemas.microsoft.com/office/drawing/2010/main" val="0"/>
              </a:ext>
            </a:extLst>
          </a:blip>
          <a:srcRect l="3135" r="1" b="1"/>
          <a:stretch/>
        </p:blipFill>
        <p:spPr>
          <a:xfrm>
            <a:off x="20" y="10"/>
            <a:ext cx="12188930" cy="6857990"/>
          </a:xfrm>
          <a:prstGeom prst="rect">
            <a:avLst/>
          </a:prstGeom>
        </p:spPr>
      </p:pic>
      <p:sp>
        <p:nvSpPr>
          <p:cNvPr id="2" name="Title 1">
            <a:extLst>
              <a:ext uri="{FF2B5EF4-FFF2-40B4-BE49-F238E27FC236}">
                <a16:creationId xmlns:a16="http://schemas.microsoft.com/office/drawing/2014/main" id="{7D58C735-62AB-FF9D-0103-FFC7CE9278CF}"/>
              </a:ext>
            </a:extLst>
          </p:cNvPr>
          <p:cNvSpPr>
            <a:spLocks noGrp="1"/>
          </p:cNvSpPr>
          <p:nvPr>
            <p:ph type="title"/>
          </p:nvPr>
        </p:nvSpPr>
        <p:spPr>
          <a:xfrm>
            <a:off x="1524000" y="1122363"/>
            <a:ext cx="9144000" cy="3063240"/>
          </a:xfrm>
        </p:spPr>
        <p:txBody>
          <a:bodyPr vert="horz" lIns="91440" tIns="45720" rIns="91440" bIns="45720" rtlCol="0" anchor="b">
            <a:normAutofit/>
          </a:bodyPr>
          <a:lstStyle/>
          <a:p>
            <a:pPr algn="ctr"/>
            <a:r>
              <a:rPr lang="en-US" sz="6600" b="1" dirty="0">
                <a:solidFill>
                  <a:schemeClr val="bg1"/>
                </a:solidFill>
              </a:rPr>
              <a:t>THANK YOU</a:t>
            </a:r>
          </a:p>
        </p:txBody>
      </p:sp>
      <p:sp>
        <p:nvSpPr>
          <p:cNvPr id="22" name="sketchy line">
            <a:extLst>
              <a:ext uri="{FF2B5EF4-FFF2-40B4-BE49-F238E27FC236}">
                <a16:creationId xmlns:a16="http://schemas.microsoft.com/office/drawing/2014/main" id="{9F6380B4-6A1C-481E-8408-B4E6C75B9B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368623"/>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rgbClr val="FFFFFF">
              <a:alpha val="75000"/>
            </a:srgbClr>
          </a:solidFill>
          <a:ln w="44450" cap="rnd">
            <a:solidFill>
              <a:schemeClr val="bg1">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304877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white airplane in the sky&#10;&#10;Description automatically generated">
            <a:extLst>
              <a:ext uri="{FF2B5EF4-FFF2-40B4-BE49-F238E27FC236}">
                <a16:creationId xmlns:a16="http://schemas.microsoft.com/office/drawing/2014/main" id="{81EACB06-DCCD-C6D6-5223-9E03CE4DF8AE}"/>
              </a:ext>
            </a:extLst>
          </p:cNvPr>
          <p:cNvPicPr>
            <a:picLocks noChangeAspect="1"/>
          </p:cNvPicPr>
          <p:nvPr/>
        </p:nvPicPr>
        <p:blipFill>
          <a:blip r:embed="rId2">
            <a:extLst>
              <a:ext uri="{28A0092B-C50C-407E-A947-70E740481C1C}">
                <a14:useLocalDpi xmlns:a14="http://schemas.microsoft.com/office/drawing/2010/main" val="0"/>
              </a:ext>
            </a:extLst>
          </a:blip>
          <a:srcRect l="4"/>
          <a:stretch/>
        </p:blipFill>
        <p:spPr>
          <a:xfrm>
            <a:off x="20" y="10"/>
            <a:ext cx="12191435" cy="6857989"/>
          </a:xfrm>
          <a:prstGeom prst="rect">
            <a:avLst/>
          </a:prstGeom>
        </p:spPr>
      </p:pic>
      <p:sp>
        <p:nvSpPr>
          <p:cNvPr id="2" name="Title 1">
            <a:extLst>
              <a:ext uri="{FF2B5EF4-FFF2-40B4-BE49-F238E27FC236}">
                <a16:creationId xmlns:a16="http://schemas.microsoft.com/office/drawing/2014/main" id="{95DF9452-FFC6-478F-9ED7-3E2DF8CF9355}"/>
              </a:ext>
            </a:extLst>
          </p:cNvPr>
          <p:cNvSpPr>
            <a:spLocks noGrp="1"/>
          </p:cNvSpPr>
          <p:nvPr>
            <p:ph type="title"/>
          </p:nvPr>
        </p:nvSpPr>
        <p:spPr>
          <a:xfrm>
            <a:off x="762000" y="1062037"/>
            <a:ext cx="6096000" cy="2447925"/>
          </a:xfrm>
        </p:spPr>
        <p:txBody>
          <a:bodyPr vert="horz" lIns="91440" tIns="45720" rIns="91440" bIns="45720" rtlCol="0" anchor="b" anchorCtr="0">
            <a:normAutofit/>
          </a:bodyPr>
          <a:lstStyle/>
          <a:p>
            <a:r>
              <a:rPr lang="en-US" sz="7400">
                <a:solidFill>
                  <a:srgbClr val="FFFFFF"/>
                </a:solidFill>
              </a:rPr>
              <a:t>Understanding the Data</a:t>
            </a:r>
          </a:p>
        </p:txBody>
      </p:sp>
      <p:sp>
        <p:nvSpPr>
          <p:cNvPr id="55" name="Content Placeholder 26">
            <a:extLst>
              <a:ext uri="{FF2B5EF4-FFF2-40B4-BE49-F238E27FC236}">
                <a16:creationId xmlns:a16="http://schemas.microsoft.com/office/drawing/2014/main" id="{EE4116A9-9A1A-0D55-4F4E-D42DB23BABBB}"/>
              </a:ext>
            </a:extLst>
          </p:cNvPr>
          <p:cNvSpPr>
            <a:spLocks noGrp="1"/>
          </p:cNvSpPr>
          <p:nvPr>
            <p:ph idx="1"/>
          </p:nvPr>
        </p:nvSpPr>
        <p:spPr>
          <a:xfrm>
            <a:off x="762000" y="3809999"/>
            <a:ext cx="6096000" cy="1985963"/>
          </a:xfrm>
        </p:spPr>
        <p:txBody>
          <a:bodyPr vert="horz" lIns="91440" tIns="45720" rIns="91440" bIns="45720" rtlCol="0">
            <a:normAutofit/>
          </a:bodyPr>
          <a:lstStyle/>
          <a:p>
            <a:pPr marL="0" indent="0">
              <a:buNone/>
            </a:pPr>
            <a:r>
              <a:rPr lang="en-US" sz="2400" dirty="0">
                <a:solidFill>
                  <a:srgbClr val="FFFFFF"/>
                </a:solidFill>
              </a:rPr>
              <a:t>At first step we needed to understand what is our data. It is quite easy </a:t>
            </a:r>
            <a:r>
              <a:rPr lang="tr-TR" sz="2400" dirty="0" err="1">
                <a:solidFill>
                  <a:srgbClr val="FFFFFF"/>
                </a:solidFill>
              </a:rPr>
              <a:t>dataset</a:t>
            </a:r>
            <a:r>
              <a:rPr lang="tr-TR" sz="2400" dirty="0">
                <a:solidFill>
                  <a:srgbClr val="FFFFFF"/>
                </a:solidFill>
              </a:rPr>
              <a:t> </a:t>
            </a:r>
            <a:r>
              <a:rPr lang="tr-TR" sz="2400" dirty="0" err="1">
                <a:solidFill>
                  <a:srgbClr val="FFFFFF"/>
                </a:solidFill>
              </a:rPr>
              <a:t>we</a:t>
            </a:r>
            <a:r>
              <a:rPr lang="tr-TR" sz="2400" dirty="0">
                <a:solidFill>
                  <a:srgbClr val="FFFFFF"/>
                </a:solidFill>
              </a:rPr>
              <a:t> can </a:t>
            </a:r>
            <a:r>
              <a:rPr lang="tr-TR" sz="2400" dirty="0" err="1">
                <a:solidFill>
                  <a:srgbClr val="FFFFFF"/>
                </a:solidFill>
              </a:rPr>
              <a:t>have</a:t>
            </a:r>
            <a:r>
              <a:rPr lang="tr-TR" sz="2400" dirty="0">
                <a:solidFill>
                  <a:srgbClr val="FFFFFF"/>
                </a:solidFill>
              </a:rPr>
              <a:t> </a:t>
            </a:r>
            <a:r>
              <a:rPr lang="tr-TR" sz="2400" dirty="0" err="1">
                <a:solidFill>
                  <a:srgbClr val="FFFFFF"/>
                </a:solidFill>
              </a:rPr>
              <a:t>some</a:t>
            </a:r>
            <a:r>
              <a:rPr lang="tr-TR" sz="2400" dirty="0">
                <a:solidFill>
                  <a:srgbClr val="FFFFFF"/>
                </a:solidFill>
              </a:rPr>
              <a:t> </a:t>
            </a:r>
            <a:r>
              <a:rPr lang="tr-TR" sz="2400" dirty="0" err="1">
                <a:solidFill>
                  <a:srgbClr val="FFFFFF"/>
                </a:solidFill>
              </a:rPr>
              <a:t>guesses</a:t>
            </a:r>
            <a:r>
              <a:rPr lang="tr-TR" sz="2400" dirty="0">
                <a:solidFill>
                  <a:srgbClr val="FFFFFF"/>
                </a:solidFill>
              </a:rPr>
              <a:t> </a:t>
            </a:r>
            <a:r>
              <a:rPr lang="tr-TR" sz="2400" dirty="0" err="1">
                <a:solidFill>
                  <a:srgbClr val="FFFFFF"/>
                </a:solidFill>
              </a:rPr>
              <a:t>and</a:t>
            </a:r>
            <a:r>
              <a:rPr lang="tr-TR" sz="2400" dirty="0">
                <a:solidFill>
                  <a:srgbClr val="FFFFFF"/>
                </a:solidFill>
              </a:rPr>
              <a:t> </a:t>
            </a:r>
            <a:r>
              <a:rPr lang="tr-TR" sz="2400" dirty="0" err="1">
                <a:solidFill>
                  <a:srgbClr val="FFFFFF"/>
                </a:solidFill>
              </a:rPr>
              <a:t>plot</a:t>
            </a:r>
            <a:r>
              <a:rPr lang="tr-TR" sz="2400" dirty="0">
                <a:solidFill>
                  <a:srgbClr val="FFFFFF"/>
                </a:solidFill>
              </a:rPr>
              <a:t> </a:t>
            </a:r>
            <a:r>
              <a:rPr lang="tr-TR" sz="2400" dirty="0" err="1">
                <a:solidFill>
                  <a:srgbClr val="FFFFFF"/>
                </a:solidFill>
              </a:rPr>
              <a:t>graphics</a:t>
            </a:r>
            <a:r>
              <a:rPr lang="tr-TR" sz="2400" dirty="0">
                <a:solidFill>
                  <a:srgbClr val="FFFFFF"/>
                </a:solidFill>
              </a:rPr>
              <a:t> </a:t>
            </a:r>
            <a:r>
              <a:rPr lang="tr-TR" sz="2400" dirty="0" err="1">
                <a:solidFill>
                  <a:srgbClr val="FFFFFF"/>
                </a:solidFill>
              </a:rPr>
              <a:t>to</a:t>
            </a:r>
            <a:r>
              <a:rPr lang="tr-TR" sz="2400" dirty="0">
                <a:solidFill>
                  <a:srgbClr val="FFFFFF"/>
                </a:solidFill>
              </a:rPr>
              <a:t> </a:t>
            </a:r>
            <a:r>
              <a:rPr lang="tr-TR" sz="2400" dirty="0" err="1">
                <a:solidFill>
                  <a:srgbClr val="FFFFFF"/>
                </a:solidFill>
              </a:rPr>
              <a:t>see</a:t>
            </a:r>
            <a:r>
              <a:rPr lang="tr-TR" sz="2400" dirty="0">
                <a:solidFill>
                  <a:srgbClr val="FFFFFF"/>
                </a:solidFill>
              </a:rPr>
              <a:t> </a:t>
            </a:r>
            <a:r>
              <a:rPr lang="tr-TR" sz="2400" dirty="0" err="1">
                <a:solidFill>
                  <a:srgbClr val="FFFFFF"/>
                </a:solidFill>
              </a:rPr>
              <a:t>everything</a:t>
            </a:r>
            <a:r>
              <a:rPr lang="tr-TR" sz="2400" dirty="0">
                <a:solidFill>
                  <a:srgbClr val="FFFFFF"/>
                </a:solidFill>
              </a:rPr>
              <a:t> </a:t>
            </a:r>
            <a:r>
              <a:rPr lang="tr-TR" sz="2400" dirty="0" err="1">
                <a:solidFill>
                  <a:srgbClr val="FFFFFF"/>
                </a:solidFill>
              </a:rPr>
              <a:t>we</a:t>
            </a:r>
            <a:r>
              <a:rPr lang="tr-TR" sz="2400" dirty="0">
                <a:solidFill>
                  <a:srgbClr val="FFFFFF"/>
                </a:solidFill>
              </a:rPr>
              <a:t> </a:t>
            </a:r>
            <a:r>
              <a:rPr lang="tr-TR" sz="2400" dirty="0" err="1">
                <a:solidFill>
                  <a:srgbClr val="FFFFFF"/>
                </a:solidFill>
              </a:rPr>
              <a:t>need</a:t>
            </a:r>
            <a:r>
              <a:rPr lang="tr-TR" sz="2400" dirty="0">
                <a:solidFill>
                  <a:srgbClr val="FFFFFF"/>
                </a:solidFill>
              </a:rPr>
              <a:t>.</a:t>
            </a:r>
            <a:endParaRPr lang="en-US" sz="2400" dirty="0">
              <a:solidFill>
                <a:srgbClr val="FFFFFF"/>
              </a:solidFill>
            </a:endParaRPr>
          </a:p>
        </p:txBody>
      </p:sp>
    </p:spTree>
    <p:extLst>
      <p:ext uri="{BB962C8B-B14F-4D97-AF65-F5344CB8AC3E}">
        <p14:creationId xmlns:p14="http://schemas.microsoft.com/office/powerpoint/2010/main" val="41923314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row of airplanes on a runway&#10;&#10;Description automatically generated">
            <a:extLst>
              <a:ext uri="{FF2B5EF4-FFF2-40B4-BE49-F238E27FC236}">
                <a16:creationId xmlns:a16="http://schemas.microsoft.com/office/drawing/2014/main" id="{D1833F1B-0D03-23E2-4A95-8E4DC8204F16}"/>
              </a:ext>
            </a:extLst>
          </p:cNvPr>
          <p:cNvPicPr>
            <a:picLocks noChangeAspect="1"/>
          </p:cNvPicPr>
          <p:nvPr/>
        </p:nvPicPr>
        <p:blipFill>
          <a:blip r:embed="rId3">
            <a:alphaModFix amt="40000"/>
            <a:extLst>
              <a:ext uri="{28A0092B-C50C-407E-A947-70E740481C1C}">
                <a14:useLocalDpi xmlns:a14="http://schemas.microsoft.com/office/drawing/2010/main" val="0"/>
              </a:ext>
            </a:extLst>
          </a:blip>
          <a:srcRect t="35918" b="7832"/>
          <a:stretch/>
        </p:blipFill>
        <p:spPr>
          <a:xfrm>
            <a:off x="20" y="10"/>
            <a:ext cx="12191979" cy="6857990"/>
          </a:xfrm>
          <a:prstGeom prst="rect">
            <a:avLst/>
          </a:prstGeom>
        </p:spPr>
      </p:pic>
      <p:sp>
        <p:nvSpPr>
          <p:cNvPr id="2" name="Title 1">
            <a:extLst>
              <a:ext uri="{FF2B5EF4-FFF2-40B4-BE49-F238E27FC236}">
                <a16:creationId xmlns:a16="http://schemas.microsoft.com/office/drawing/2014/main" id="{2D67F825-F255-864C-A879-4EB8A852B333}"/>
              </a:ext>
            </a:extLst>
          </p:cNvPr>
          <p:cNvSpPr>
            <a:spLocks noGrp="1"/>
          </p:cNvSpPr>
          <p:nvPr>
            <p:ph type="title"/>
          </p:nvPr>
        </p:nvSpPr>
        <p:spPr>
          <a:xfrm>
            <a:off x="841248" y="662072"/>
            <a:ext cx="10506456" cy="875398"/>
          </a:xfrm>
        </p:spPr>
        <p:txBody>
          <a:bodyPr anchor="b">
            <a:normAutofit/>
          </a:bodyPr>
          <a:lstStyle/>
          <a:p>
            <a:r>
              <a:rPr lang="tr-TR" sz="5000" dirty="0">
                <a:solidFill>
                  <a:schemeClr val="bg1"/>
                </a:solidFill>
              </a:rPr>
              <a:t>AIRCRAFT TYPE</a:t>
            </a:r>
            <a:endParaRPr lang="en-US" sz="5000" dirty="0">
              <a:solidFill>
                <a:schemeClr val="bg1"/>
              </a:solidFill>
            </a:endParaRPr>
          </a:p>
        </p:txBody>
      </p:sp>
      <p:sp>
        <p:nvSpPr>
          <p:cNvPr id="9" name="Content Placeholder 8">
            <a:extLst>
              <a:ext uri="{FF2B5EF4-FFF2-40B4-BE49-F238E27FC236}">
                <a16:creationId xmlns:a16="http://schemas.microsoft.com/office/drawing/2014/main" id="{C2E5D33F-5333-1568-D11B-B9DD2FF4B56B}"/>
              </a:ext>
            </a:extLst>
          </p:cNvPr>
          <p:cNvSpPr>
            <a:spLocks noGrp="1"/>
          </p:cNvSpPr>
          <p:nvPr>
            <p:ph idx="1"/>
          </p:nvPr>
        </p:nvSpPr>
        <p:spPr>
          <a:xfrm>
            <a:off x="841248" y="2167123"/>
            <a:ext cx="10506456" cy="2670048"/>
          </a:xfrm>
        </p:spPr>
        <p:txBody>
          <a:bodyPr>
            <a:normAutofit/>
          </a:bodyPr>
          <a:lstStyle/>
          <a:p>
            <a:pPr marL="0" indent="0">
              <a:buNone/>
            </a:pPr>
            <a:r>
              <a:rPr lang="tr-TR" sz="2000" dirty="0" err="1">
                <a:solidFill>
                  <a:schemeClr val="bg1"/>
                </a:solidFill>
              </a:rPr>
              <a:t>In</a:t>
            </a:r>
            <a:r>
              <a:rPr lang="tr-TR" sz="2000" dirty="0">
                <a:solidFill>
                  <a:schemeClr val="bg1"/>
                </a:solidFill>
              </a:rPr>
              <a:t> </a:t>
            </a:r>
            <a:r>
              <a:rPr lang="tr-TR" sz="2000" dirty="0" err="1">
                <a:solidFill>
                  <a:schemeClr val="bg1"/>
                </a:solidFill>
              </a:rPr>
              <a:t>our</a:t>
            </a:r>
            <a:r>
              <a:rPr lang="tr-TR" sz="2000" dirty="0">
                <a:solidFill>
                  <a:schemeClr val="bg1"/>
                </a:solidFill>
              </a:rPr>
              <a:t> data </a:t>
            </a:r>
            <a:r>
              <a:rPr lang="tr-TR" sz="2000" dirty="0" err="1">
                <a:solidFill>
                  <a:schemeClr val="bg1"/>
                </a:solidFill>
              </a:rPr>
              <a:t>all</a:t>
            </a:r>
            <a:r>
              <a:rPr lang="tr-TR" sz="2000" dirty="0">
                <a:solidFill>
                  <a:schemeClr val="bg1"/>
                </a:solidFill>
              </a:rPr>
              <a:t> of </a:t>
            </a:r>
            <a:r>
              <a:rPr lang="tr-TR" sz="2000" dirty="0" err="1">
                <a:solidFill>
                  <a:schemeClr val="bg1"/>
                </a:solidFill>
              </a:rPr>
              <a:t>our</a:t>
            </a:r>
            <a:r>
              <a:rPr lang="tr-TR" sz="2000" dirty="0">
                <a:solidFill>
                  <a:schemeClr val="bg1"/>
                </a:solidFill>
              </a:rPr>
              <a:t> </a:t>
            </a:r>
            <a:r>
              <a:rPr lang="tr-TR" sz="2000" dirty="0" err="1">
                <a:solidFill>
                  <a:schemeClr val="bg1"/>
                </a:solidFill>
              </a:rPr>
              <a:t>aircrafts</a:t>
            </a:r>
            <a:r>
              <a:rPr lang="tr-TR" sz="2000" dirty="0">
                <a:solidFill>
                  <a:schemeClr val="bg1"/>
                </a:solidFill>
              </a:rPr>
              <a:t> </a:t>
            </a:r>
            <a:r>
              <a:rPr lang="tr-TR" sz="2000" dirty="0" err="1">
                <a:solidFill>
                  <a:schemeClr val="bg1"/>
                </a:solidFill>
              </a:rPr>
              <a:t>are</a:t>
            </a:r>
            <a:r>
              <a:rPr lang="tr-TR" sz="2000" dirty="0">
                <a:solidFill>
                  <a:schemeClr val="bg1"/>
                </a:solidFill>
              </a:rPr>
              <a:t> </a:t>
            </a:r>
            <a:r>
              <a:rPr lang="tr-TR" sz="2000" dirty="0" err="1">
                <a:solidFill>
                  <a:schemeClr val="bg1"/>
                </a:solidFill>
              </a:rPr>
              <a:t>airplanes</a:t>
            </a:r>
            <a:r>
              <a:rPr lang="tr-TR" sz="2000" dirty="0">
                <a:solidFill>
                  <a:schemeClr val="bg1"/>
                </a:solidFill>
              </a:rPr>
              <a:t>. </a:t>
            </a:r>
            <a:r>
              <a:rPr lang="tr-TR" sz="2000" dirty="0" err="1">
                <a:solidFill>
                  <a:schemeClr val="bg1"/>
                </a:solidFill>
              </a:rPr>
              <a:t>So</a:t>
            </a:r>
            <a:r>
              <a:rPr lang="tr-TR" sz="2000" dirty="0">
                <a:solidFill>
                  <a:schemeClr val="bg1"/>
                </a:solidFill>
              </a:rPr>
              <a:t> </a:t>
            </a:r>
            <a:r>
              <a:rPr lang="tr-TR" sz="2000" dirty="0" err="1">
                <a:solidFill>
                  <a:schemeClr val="bg1"/>
                </a:solidFill>
              </a:rPr>
              <a:t>we</a:t>
            </a:r>
            <a:r>
              <a:rPr lang="tr-TR" sz="2000" dirty="0">
                <a:solidFill>
                  <a:schemeClr val="bg1"/>
                </a:solidFill>
              </a:rPr>
              <a:t> </a:t>
            </a:r>
            <a:r>
              <a:rPr lang="tr-TR" sz="2000" dirty="0" err="1">
                <a:solidFill>
                  <a:schemeClr val="bg1"/>
                </a:solidFill>
              </a:rPr>
              <a:t>don’t</a:t>
            </a:r>
            <a:r>
              <a:rPr lang="tr-TR" sz="2000" dirty="0">
                <a:solidFill>
                  <a:schemeClr val="bg1"/>
                </a:solidFill>
              </a:rPr>
              <a:t> </a:t>
            </a:r>
            <a:r>
              <a:rPr lang="tr-TR" sz="2000" dirty="0" err="1">
                <a:solidFill>
                  <a:schemeClr val="bg1"/>
                </a:solidFill>
              </a:rPr>
              <a:t>have</a:t>
            </a:r>
            <a:r>
              <a:rPr lang="tr-TR" sz="2000" dirty="0">
                <a:solidFill>
                  <a:schemeClr val="bg1"/>
                </a:solidFill>
              </a:rPr>
              <a:t> </a:t>
            </a:r>
            <a:r>
              <a:rPr lang="tr-TR" sz="2000" dirty="0" err="1">
                <a:solidFill>
                  <a:schemeClr val="bg1"/>
                </a:solidFill>
              </a:rPr>
              <a:t>to</a:t>
            </a:r>
            <a:r>
              <a:rPr lang="tr-TR" sz="2000" dirty="0">
                <a:solidFill>
                  <a:schemeClr val="bg1"/>
                </a:solidFill>
              </a:rPr>
              <a:t> </a:t>
            </a:r>
            <a:r>
              <a:rPr lang="tr-TR" sz="2000" dirty="0" err="1">
                <a:solidFill>
                  <a:schemeClr val="bg1"/>
                </a:solidFill>
              </a:rPr>
              <a:t>worry</a:t>
            </a:r>
            <a:r>
              <a:rPr lang="tr-TR" sz="2000" dirty="0">
                <a:solidFill>
                  <a:schemeClr val="bg1"/>
                </a:solidFill>
              </a:rPr>
              <a:t> </a:t>
            </a:r>
            <a:r>
              <a:rPr lang="tr-TR" sz="2000" dirty="0" err="1">
                <a:solidFill>
                  <a:schemeClr val="bg1"/>
                </a:solidFill>
              </a:rPr>
              <a:t>about</a:t>
            </a:r>
            <a:r>
              <a:rPr lang="tr-TR" sz="2000" dirty="0">
                <a:solidFill>
                  <a:schemeClr val="bg1"/>
                </a:solidFill>
              </a:rPr>
              <a:t> </a:t>
            </a:r>
            <a:r>
              <a:rPr lang="tr-TR" sz="2000" dirty="0" err="1">
                <a:solidFill>
                  <a:schemeClr val="bg1"/>
                </a:solidFill>
              </a:rPr>
              <a:t>that</a:t>
            </a:r>
            <a:r>
              <a:rPr lang="tr-TR" sz="2000" dirty="0">
                <a:solidFill>
                  <a:schemeClr val="bg1"/>
                </a:solidFill>
              </a:rPr>
              <a:t>.</a:t>
            </a:r>
            <a:endParaRPr lang="en-US" sz="2000" dirty="0">
              <a:solidFill>
                <a:schemeClr val="bg1"/>
              </a:solidFill>
            </a:endParaRPr>
          </a:p>
        </p:txBody>
      </p:sp>
    </p:spTree>
    <p:extLst>
      <p:ext uri="{BB962C8B-B14F-4D97-AF65-F5344CB8AC3E}">
        <p14:creationId xmlns:p14="http://schemas.microsoft.com/office/powerpoint/2010/main" val="16499854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C91FF58-90E2-CF7B-9AFA-088514D7DA4D}"/>
              </a:ext>
            </a:extLst>
          </p:cNvPr>
          <p:cNvSpPr>
            <a:spLocks noGrp="1"/>
          </p:cNvSpPr>
          <p:nvPr>
            <p:ph type="title"/>
          </p:nvPr>
        </p:nvSpPr>
        <p:spPr>
          <a:xfrm>
            <a:off x="630936" y="639520"/>
            <a:ext cx="3429000" cy="1719072"/>
          </a:xfrm>
        </p:spPr>
        <p:txBody>
          <a:bodyPr anchor="b">
            <a:normAutofit/>
          </a:bodyPr>
          <a:lstStyle/>
          <a:p>
            <a:r>
              <a:rPr lang="tr-TR" sz="5400"/>
              <a:t>AIRPORTS</a:t>
            </a:r>
            <a:endParaRPr lang="en-US" sz="5400"/>
          </a:p>
        </p:txBody>
      </p:sp>
      <p:sp>
        <p:nvSpPr>
          <p:cNvPr id="12"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F4F158D9-BA00-9D65-DF11-D6128368D93B}"/>
              </a:ext>
            </a:extLst>
          </p:cNvPr>
          <p:cNvSpPr>
            <a:spLocks noGrp="1"/>
          </p:cNvSpPr>
          <p:nvPr>
            <p:ph idx="1"/>
          </p:nvPr>
        </p:nvSpPr>
        <p:spPr>
          <a:xfrm>
            <a:off x="630936" y="2807208"/>
            <a:ext cx="3429000" cy="3410712"/>
          </a:xfrm>
        </p:spPr>
        <p:txBody>
          <a:bodyPr anchor="t">
            <a:normAutofit/>
          </a:bodyPr>
          <a:lstStyle/>
          <a:p>
            <a:pPr marL="0" indent="0">
              <a:buNone/>
            </a:pPr>
            <a:r>
              <a:rPr lang="tr-TR" sz="2200"/>
              <a:t>Airports are definetely is an important factor since it decides if birds live in area. We can see that in our graphic as well.</a:t>
            </a:r>
            <a:endParaRPr lang="en-US" sz="2200"/>
          </a:p>
        </p:txBody>
      </p:sp>
      <p:pic>
        <p:nvPicPr>
          <p:cNvPr id="5" name="Picture 4" descr="A graph of a number of people&#10;&#10;Description automatically generated with medium confidence">
            <a:extLst>
              <a:ext uri="{FF2B5EF4-FFF2-40B4-BE49-F238E27FC236}">
                <a16:creationId xmlns:a16="http://schemas.microsoft.com/office/drawing/2014/main" id="{785C231F-4597-D76A-A6AA-141F95B16F5B}"/>
              </a:ext>
            </a:extLst>
          </p:cNvPr>
          <p:cNvPicPr>
            <a:picLocks noChangeAspect="1"/>
          </p:cNvPicPr>
          <p:nvPr/>
        </p:nvPicPr>
        <p:blipFill>
          <a:blip r:embed="rId2"/>
          <a:stretch>
            <a:fillRect/>
          </a:stretch>
        </p:blipFill>
        <p:spPr>
          <a:xfrm>
            <a:off x="4654296" y="1720330"/>
            <a:ext cx="6903720" cy="3417340"/>
          </a:xfrm>
          <a:prstGeom prst="rect">
            <a:avLst/>
          </a:prstGeom>
        </p:spPr>
      </p:pic>
    </p:spTree>
    <p:extLst>
      <p:ext uri="{BB962C8B-B14F-4D97-AF65-F5344CB8AC3E}">
        <p14:creationId xmlns:p14="http://schemas.microsoft.com/office/powerpoint/2010/main" val="41241273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352BEC0E-22F8-46D0-9632-375DB541B0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E4AA691-0918-2334-6BD8-128D5EB87B01}"/>
              </a:ext>
            </a:extLst>
          </p:cNvPr>
          <p:cNvSpPr>
            <a:spLocks noGrp="1"/>
          </p:cNvSpPr>
          <p:nvPr>
            <p:ph type="title"/>
          </p:nvPr>
        </p:nvSpPr>
        <p:spPr>
          <a:xfrm>
            <a:off x="640080" y="329184"/>
            <a:ext cx="6894576" cy="1783080"/>
          </a:xfrm>
        </p:spPr>
        <p:txBody>
          <a:bodyPr anchor="b">
            <a:normAutofit/>
          </a:bodyPr>
          <a:lstStyle/>
          <a:p>
            <a:r>
              <a:rPr lang="tr-TR" sz="5400" dirty="0"/>
              <a:t>ALTITUDE</a:t>
            </a:r>
            <a:endParaRPr lang="en-US" sz="5400" dirty="0"/>
          </a:p>
        </p:txBody>
      </p:sp>
      <p:sp>
        <p:nvSpPr>
          <p:cNvPr id="19"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8952" y="2395728"/>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7910908-2132-A654-5C6F-FFA198DC200E}"/>
              </a:ext>
            </a:extLst>
          </p:cNvPr>
          <p:cNvSpPr>
            <a:spLocks noGrp="1"/>
          </p:cNvSpPr>
          <p:nvPr>
            <p:ph idx="1"/>
          </p:nvPr>
        </p:nvSpPr>
        <p:spPr>
          <a:xfrm>
            <a:off x="640080" y="2706624"/>
            <a:ext cx="6077961" cy="3483864"/>
          </a:xfrm>
        </p:spPr>
        <p:txBody>
          <a:bodyPr>
            <a:normAutofit/>
          </a:bodyPr>
          <a:lstStyle/>
          <a:p>
            <a:pPr marL="0" indent="0">
              <a:buNone/>
            </a:pPr>
            <a:r>
              <a:rPr lang="tr-TR" sz="2200" dirty="0" err="1"/>
              <a:t>Birds</a:t>
            </a:r>
            <a:r>
              <a:rPr lang="tr-TR" sz="2200" dirty="0"/>
              <a:t> </a:t>
            </a:r>
            <a:r>
              <a:rPr lang="tr-TR" sz="2200" dirty="0" err="1"/>
              <a:t>cannot</a:t>
            </a:r>
            <a:r>
              <a:rPr lang="tr-TR" sz="2200" dirty="0"/>
              <a:t> </a:t>
            </a:r>
            <a:r>
              <a:rPr lang="tr-TR" sz="2200" dirty="0" err="1"/>
              <a:t>live</a:t>
            </a:r>
            <a:r>
              <a:rPr lang="tr-TR" sz="2200" dirty="0"/>
              <a:t> in </a:t>
            </a:r>
            <a:r>
              <a:rPr lang="tr-TR" sz="2200" dirty="0" err="1"/>
              <a:t>higher</a:t>
            </a:r>
            <a:r>
              <a:rPr lang="tr-TR" sz="2200" dirty="0"/>
              <a:t> </a:t>
            </a:r>
            <a:r>
              <a:rPr lang="tr-TR" sz="2200" dirty="0" err="1"/>
              <a:t>altitudes</a:t>
            </a:r>
            <a:r>
              <a:rPr lang="tr-TR" sz="2200" dirty="0"/>
              <a:t> </a:t>
            </a:r>
            <a:r>
              <a:rPr lang="tr-TR" sz="2200" dirty="0" err="1"/>
              <a:t>due</a:t>
            </a:r>
            <a:r>
              <a:rPr lang="tr-TR" sz="2200" dirty="0"/>
              <a:t> </a:t>
            </a:r>
            <a:r>
              <a:rPr lang="tr-TR" sz="2200" dirty="0" err="1"/>
              <a:t>to</a:t>
            </a:r>
            <a:r>
              <a:rPr lang="tr-TR" sz="2200" dirty="0"/>
              <a:t> </a:t>
            </a:r>
            <a:r>
              <a:rPr lang="tr-TR" sz="2200" dirty="0" err="1"/>
              <a:t>less</a:t>
            </a:r>
            <a:r>
              <a:rPr lang="tr-TR" sz="2200" dirty="0"/>
              <a:t> </a:t>
            </a:r>
            <a:r>
              <a:rPr lang="tr-TR" sz="2200" dirty="0" err="1"/>
              <a:t>oxygen</a:t>
            </a:r>
            <a:r>
              <a:rPr lang="tr-TR" sz="2200" dirty="0"/>
              <a:t> </a:t>
            </a:r>
            <a:r>
              <a:rPr lang="tr-TR" sz="2200" dirty="0" err="1"/>
              <a:t>and</a:t>
            </a:r>
            <a:r>
              <a:rPr lang="tr-TR" sz="2200" dirty="0"/>
              <a:t> </a:t>
            </a:r>
            <a:r>
              <a:rPr lang="tr-TR" sz="2200" dirty="0" err="1"/>
              <a:t>freezing</a:t>
            </a:r>
            <a:r>
              <a:rPr lang="tr-TR" sz="2200" dirty="0"/>
              <a:t> </a:t>
            </a:r>
            <a:r>
              <a:rPr lang="tr-TR" sz="2200" dirty="0" err="1"/>
              <a:t>colds</a:t>
            </a:r>
            <a:r>
              <a:rPr lang="tr-TR" sz="2200" dirty="0"/>
              <a:t>. I </a:t>
            </a:r>
            <a:r>
              <a:rPr lang="tr-TR" sz="2200" dirty="0" err="1"/>
              <a:t>thought</a:t>
            </a:r>
            <a:r>
              <a:rPr lang="tr-TR" sz="2200" dirty="0"/>
              <a:t> </a:t>
            </a:r>
            <a:r>
              <a:rPr lang="tr-TR" sz="2200" dirty="0" err="1"/>
              <a:t>bird</a:t>
            </a:r>
            <a:r>
              <a:rPr lang="tr-TR" sz="2200" dirty="0"/>
              <a:t> </a:t>
            </a:r>
            <a:r>
              <a:rPr lang="tr-TR" sz="2200" dirty="0" err="1"/>
              <a:t>strikes</a:t>
            </a:r>
            <a:r>
              <a:rPr lang="tr-TR" sz="2200" dirty="0"/>
              <a:t> </a:t>
            </a:r>
            <a:r>
              <a:rPr lang="tr-TR" sz="2200" dirty="0" err="1"/>
              <a:t>should</a:t>
            </a:r>
            <a:r>
              <a:rPr lang="tr-TR" sz="2200" dirty="0"/>
              <a:t> </a:t>
            </a:r>
            <a:r>
              <a:rPr lang="tr-TR" sz="2200" dirty="0" err="1"/>
              <a:t>happen</a:t>
            </a:r>
            <a:r>
              <a:rPr lang="tr-TR" sz="2200" dirty="0"/>
              <a:t> in </a:t>
            </a:r>
            <a:r>
              <a:rPr lang="tr-TR" sz="2200" dirty="0" err="1"/>
              <a:t>lower</a:t>
            </a:r>
            <a:r>
              <a:rPr lang="tr-TR" sz="2200" dirty="0"/>
              <a:t> </a:t>
            </a:r>
            <a:r>
              <a:rPr lang="tr-TR" sz="2200" dirty="0" err="1"/>
              <a:t>altitudes</a:t>
            </a:r>
            <a:r>
              <a:rPr lang="tr-TR" sz="2200" dirty="0"/>
              <a:t>. I </a:t>
            </a:r>
            <a:r>
              <a:rPr lang="tr-TR" sz="2200" dirty="0" err="1"/>
              <a:t>was</a:t>
            </a:r>
            <a:r>
              <a:rPr lang="tr-TR" sz="2200" dirty="0"/>
              <a:t> </a:t>
            </a:r>
            <a:r>
              <a:rPr lang="tr-TR" sz="2200" dirty="0" err="1"/>
              <a:t>right</a:t>
            </a:r>
            <a:r>
              <a:rPr lang="tr-TR" sz="2200" dirty="0"/>
              <a:t>.</a:t>
            </a:r>
            <a:endParaRPr lang="en-US" sz="2200" dirty="0"/>
          </a:p>
        </p:txBody>
      </p:sp>
      <p:pic>
        <p:nvPicPr>
          <p:cNvPr id="5" name="Picture 4" descr="A screen shot of a chart&#10;&#10;Description automatically generated">
            <a:extLst>
              <a:ext uri="{FF2B5EF4-FFF2-40B4-BE49-F238E27FC236}">
                <a16:creationId xmlns:a16="http://schemas.microsoft.com/office/drawing/2014/main" id="{871EB185-F903-5512-A308-6B1D4C5017D1}"/>
              </a:ext>
            </a:extLst>
          </p:cNvPr>
          <p:cNvPicPr>
            <a:picLocks noChangeAspect="1"/>
          </p:cNvPicPr>
          <p:nvPr/>
        </p:nvPicPr>
        <p:blipFill>
          <a:blip r:embed="rId2"/>
          <a:stretch>
            <a:fillRect/>
          </a:stretch>
        </p:blipFill>
        <p:spPr>
          <a:xfrm>
            <a:off x="6913985" y="595255"/>
            <a:ext cx="4964072" cy="2432396"/>
          </a:xfrm>
          <a:prstGeom prst="rect">
            <a:avLst/>
          </a:prstGeom>
        </p:spPr>
      </p:pic>
      <p:pic>
        <p:nvPicPr>
          <p:cNvPr id="7" name="Picture 6">
            <a:extLst>
              <a:ext uri="{FF2B5EF4-FFF2-40B4-BE49-F238E27FC236}">
                <a16:creationId xmlns:a16="http://schemas.microsoft.com/office/drawing/2014/main" id="{93A2F07D-BC67-960F-F033-8949B756F1CA}"/>
              </a:ext>
            </a:extLst>
          </p:cNvPr>
          <p:cNvPicPr>
            <a:picLocks noChangeAspect="1"/>
          </p:cNvPicPr>
          <p:nvPr/>
        </p:nvPicPr>
        <p:blipFill>
          <a:blip r:embed="rId3"/>
          <a:stretch>
            <a:fillRect/>
          </a:stretch>
        </p:blipFill>
        <p:spPr>
          <a:xfrm>
            <a:off x="6895699" y="3713936"/>
            <a:ext cx="4964070" cy="2432395"/>
          </a:xfrm>
          <a:prstGeom prst="rect">
            <a:avLst/>
          </a:prstGeom>
        </p:spPr>
      </p:pic>
    </p:spTree>
    <p:extLst>
      <p:ext uri="{BB962C8B-B14F-4D97-AF65-F5344CB8AC3E}">
        <p14:creationId xmlns:p14="http://schemas.microsoft.com/office/powerpoint/2010/main" val="29572241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5" name="Rectangle 34">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809861D-9E78-3611-92CC-AF10A0420A4F}"/>
              </a:ext>
            </a:extLst>
          </p:cNvPr>
          <p:cNvSpPr>
            <a:spLocks noGrp="1"/>
          </p:cNvSpPr>
          <p:nvPr>
            <p:ph type="title"/>
          </p:nvPr>
        </p:nvSpPr>
        <p:spPr>
          <a:xfrm>
            <a:off x="630936" y="639520"/>
            <a:ext cx="3429000" cy="1719072"/>
          </a:xfrm>
        </p:spPr>
        <p:txBody>
          <a:bodyPr anchor="b">
            <a:normAutofit/>
          </a:bodyPr>
          <a:lstStyle/>
          <a:p>
            <a:r>
              <a:rPr lang="tr-TR" sz="5400"/>
              <a:t>FLIGHT PHASE</a:t>
            </a:r>
            <a:endParaRPr lang="en-US" sz="5400"/>
          </a:p>
        </p:txBody>
      </p:sp>
      <p:sp>
        <p:nvSpPr>
          <p:cNvPr id="36"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11325C6-5B07-CD7C-6BEB-5F28556D78D1}"/>
              </a:ext>
            </a:extLst>
          </p:cNvPr>
          <p:cNvSpPr>
            <a:spLocks noGrp="1"/>
          </p:cNvSpPr>
          <p:nvPr>
            <p:ph idx="1"/>
          </p:nvPr>
        </p:nvSpPr>
        <p:spPr>
          <a:xfrm>
            <a:off x="630936" y="2807208"/>
            <a:ext cx="3429000" cy="3410712"/>
          </a:xfrm>
        </p:spPr>
        <p:txBody>
          <a:bodyPr anchor="t">
            <a:normAutofit/>
          </a:bodyPr>
          <a:lstStyle/>
          <a:p>
            <a:pPr marL="0" indent="0">
              <a:buNone/>
            </a:pPr>
            <a:r>
              <a:rPr lang="tr-TR" sz="2200"/>
              <a:t>After we checked altitudes we can actually know in which flight phases a bird strike may occur more likely.</a:t>
            </a:r>
            <a:endParaRPr lang="en-US" sz="2200"/>
          </a:p>
        </p:txBody>
      </p:sp>
      <p:pic>
        <p:nvPicPr>
          <p:cNvPr id="5" name="Picture 4" descr="A graph showing bird strikes by flight phase&#10;&#10;Description automatically generated">
            <a:extLst>
              <a:ext uri="{FF2B5EF4-FFF2-40B4-BE49-F238E27FC236}">
                <a16:creationId xmlns:a16="http://schemas.microsoft.com/office/drawing/2014/main" id="{808508E3-B23C-09DD-6595-E47DDA714D2F}"/>
              </a:ext>
            </a:extLst>
          </p:cNvPr>
          <p:cNvPicPr>
            <a:picLocks noChangeAspect="1"/>
          </p:cNvPicPr>
          <p:nvPr/>
        </p:nvPicPr>
        <p:blipFill>
          <a:blip r:embed="rId2"/>
          <a:stretch>
            <a:fillRect/>
          </a:stretch>
        </p:blipFill>
        <p:spPr>
          <a:xfrm>
            <a:off x="4654296" y="1711699"/>
            <a:ext cx="6903720" cy="3434601"/>
          </a:xfrm>
          <a:prstGeom prst="rect">
            <a:avLst/>
          </a:prstGeom>
        </p:spPr>
      </p:pic>
    </p:spTree>
    <p:extLst>
      <p:ext uri="{BB962C8B-B14F-4D97-AF65-F5344CB8AC3E}">
        <p14:creationId xmlns:p14="http://schemas.microsoft.com/office/powerpoint/2010/main" val="15944916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901F09A-9461-CDD2-1200-E5164DE4F557}"/>
              </a:ext>
            </a:extLst>
          </p:cNvPr>
          <p:cNvSpPr>
            <a:spLocks noGrp="1"/>
          </p:cNvSpPr>
          <p:nvPr>
            <p:ph type="title"/>
          </p:nvPr>
        </p:nvSpPr>
        <p:spPr>
          <a:xfrm>
            <a:off x="630936" y="639520"/>
            <a:ext cx="3429000" cy="1719072"/>
          </a:xfrm>
        </p:spPr>
        <p:txBody>
          <a:bodyPr anchor="b">
            <a:normAutofit/>
          </a:bodyPr>
          <a:lstStyle/>
          <a:p>
            <a:r>
              <a:rPr lang="tr-TR" sz="5400"/>
              <a:t>YEAR</a:t>
            </a:r>
            <a:endParaRPr lang="en-US" sz="5400"/>
          </a:p>
        </p:txBody>
      </p:sp>
      <p:sp>
        <p:nvSpPr>
          <p:cNvPr id="21" name="sketch line">
            <a:extLst>
              <a:ext uri="{FF2B5EF4-FFF2-40B4-BE49-F238E27FC236}">
                <a16:creationId xmlns:a16="http://schemas.microsoft.com/office/drawing/2014/main" id="{6357EC4F-235E-4222-A36F-C7878ACE37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7B2EC49-4A79-BA40-7156-95A55A12D3A5}"/>
              </a:ext>
            </a:extLst>
          </p:cNvPr>
          <p:cNvSpPr>
            <a:spLocks noGrp="1"/>
          </p:cNvSpPr>
          <p:nvPr>
            <p:ph idx="1"/>
          </p:nvPr>
        </p:nvSpPr>
        <p:spPr>
          <a:xfrm>
            <a:off x="630936" y="2807208"/>
            <a:ext cx="3429000" cy="3410712"/>
          </a:xfrm>
        </p:spPr>
        <p:txBody>
          <a:bodyPr anchor="t">
            <a:normAutofit/>
          </a:bodyPr>
          <a:lstStyle/>
          <a:p>
            <a:pPr marL="0" indent="0">
              <a:buNone/>
            </a:pPr>
            <a:r>
              <a:rPr lang="tr-TR" sz="2200"/>
              <a:t>This one quite surprised me as I didn’t think there would be differences in bird strikes by year. We can see there is nearly a thousand bird strike difference between 2009 and 2008.</a:t>
            </a:r>
            <a:endParaRPr lang="en-US" sz="2200"/>
          </a:p>
        </p:txBody>
      </p:sp>
      <p:pic>
        <p:nvPicPr>
          <p:cNvPr id="5" name="Picture 4" descr="A graph of a graph showing the number of years&#10;&#10;Description automatically generated with medium confidence">
            <a:extLst>
              <a:ext uri="{FF2B5EF4-FFF2-40B4-BE49-F238E27FC236}">
                <a16:creationId xmlns:a16="http://schemas.microsoft.com/office/drawing/2014/main" id="{94E02017-FB17-5D76-5014-F010300E6D19}"/>
              </a:ext>
            </a:extLst>
          </p:cNvPr>
          <p:cNvPicPr>
            <a:picLocks noChangeAspect="1"/>
          </p:cNvPicPr>
          <p:nvPr/>
        </p:nvPicPr>
        <p:blipFill>
          <a:blip r:embed="rId2"/>
          <a:stretch>
            <a:fillRect/>
          </a:stretch>
        </p:blipFill>
        <p:spPr>
          <a:xfrm>
            <a:off x="4654296" y="1720330"/>
            <a:ext cx="6903720" cy="3417340"/>
          </a:xfrm>
          <a:prstGeom prst="rect">
            <a:avLst/>
          </a:prstGeom>
        </p:spPr>
      </p:pic>
    </p:spTree>
    <p:extLst>
      <p:ext uri="{BB962C8B-B14F-4D97-AF65-F5344CB8AC3E}">
        <p14:creationId xmlns:p14="http://schemas.microsoft.com/office/powerpoint/2010/main" val="11241089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D7557DA-4571-1424-D817-F13C78A64616}"/>
              </a:ext>
            </a:extLst>
          </p:cNvPr>
          <p:cNvSpPr>
            <a:spLocks noGrp="1"/>
          </p:cNvSpPr>
          <p:nvPr>
            <p:ph type="title"/>
          </p:nvPr>
        </p:nvSpPr>
        <p:spPr>
          <a:xfrm>
            <a:off x="630936" y="639520"/>
            <a:ext cx="3429000" cy="1719072"/>
          </a:xfrm>
        </p:spPr>
        <p:txBody>
          <a:bodyPr anchor="b">
            <a:normAutofit/>
          </a:bodyPr>
          <a:lstStyle/>
          <a:p>
            <a:r>
              <a:rPr lang="tr-TR" sz="4200"/>
              <a:t>SKY CONDITIONS	</a:t>
            </a:r>
            <a:endParaRPr lang="en-US" sz="4200"/>
          </a:p>
        </p:txBody>
      </p:sp>
      <p:sp>
        <p:nvSpPr>
          <p:cNvPr id="12" name="sketch line">
            <a:extLst>
              <a:ext uri="{FF2B5EF4-FFF2-40B4-BE49-F238E27FC236}">
                <a16:creationId xmlns:a16="http://schemas.microsoft.com/office/drawing/2014/main" id="{6357EC4F-235E-4222-A36F-C7878ACE37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2C5CE27-0A5A-336F-19BC-C430BB05F490}"/>
              </a:ext>
            </a:extLst>
          </p:cNvPr>
          <p:cNvSpPr>
            <a:spLocks noGrp="1"/>
          </p:cNvSpPr>
          <p:nvPr>
            <p:ph idx="1"/>
          </p:nvPr>
        </p:nvSpPr>
        <p:spPr>
          <a:xfrm>
            <a:off x="630936" y="2807208"/>
            <a:ext cx="3429000" cy="3410712"/>
          </a:xfrm>
        </p:spPr>
        <p:txBody>
          <a:bodyPr anchor="t">
            <a:normAutofit/>
          </a:bodyPr>
          <a:lstStyle/>
          <a:p>
            <a:pPr marL="0" indent="0">
              <a:buNone/>
            </a:pPr>
            <a:r>
              <a:rPr lang="tr-TR" sz="2200"/>
              <a:t>This one surprised me the opposite way. I thought when there were no clouds bird strikes should be less likely but it’s quite the opposite in our dataset.</a:t>
            </a:r>
            <a:endParaRPr lang="en-US" sz="2200"/>
          </a:p>
        </p:txBody>
      </p:sp>
      <p:pic>
        <p:nvPicPr>
          <p:cNvPr id="5" name="Picture 4" descr="A graph showing different colored squares&#10;&#10;Description automatically generated">
            <a:extLst>
              <a:ext uri="{FF2B5EF4-FFF2-40B4-BE49-F238E27FC236}">
                <a16:creationId xmlns:a16="http://schemas.microsoft.com/office/drawing/2014/main" id="{89DB73AD-6C82-1849-E3F2-ACD1C55BCB1F}"/>
              </a:ext>
            </a:extLst>
          </p:cNvPr>
          <p:cNvPicPr>
            <a:picLocks noChangeAspect="1"/>
          </p:cNvPicPr>
          <p:nvPr/>
        </p:nvPicPr>
        <p:blipFill>
          <a:blip r:embed="rId2"/>
          <a:stretch>
            <a:fillRect/>
          </a:stretch>
        </p:blipFill>
        <p:spPr>
          <a:xfrm>
            <a:off x="4654296" y="1720330"/>
            <a:ext cx="6903720" cy="3417340"/>
          </a:xfrm>
          <a:prstGeom prst="rect">
            <a:avLst/>
          </a:prstGeom>
        </p:spPr>
      </p:pic>
    </p:spTree>
    <p:extLst>
      <p:ext uri="{BB962C8B-B14F-4D97-AF65-F5344CB8AC3E}">
        <p14:creationId xmlns:p14="http://schemas.microsoft.com/office/powerpoint/2010/main" val="41817011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369CD29-DB86-B51F-ACFC-7C6897C6B731}"/>
              </a:ext>
            </a:extLst>
          </p:cNvPr>
          <p:cNvSpPr>
            <a:spLocks noGrp="1"/>
          </p:cNvSpPr>
          <p:nvPr>
            <p:ph type="title"/>
          </p:nvPr>
        </p:nvSpPr>
        <p:spPr>
          <a:xfrm>
            <a:off x="630936" y="639520"/>
            <a:ext cx="3429000" cy="1719072"/>
          </a:xfrm>
        </p:spPr>
        <p:txBody>
          <a:bodyPr anchor="b">
            <a:normAutofit/>
          </a:bodyPr>
          <a:lstStyle/>
          <a:p>
            <a:r>
              <a:rPr lang="tr-TR" sz="5400"/>
              <a:t>AIRCRAFT SIZE</a:t>
            </a:r>
            <a:endParaRPr lang="en-US" sz="5400"/>
          </a:p>
        </p:txBody>
      </p:sp>
      <p:sp>
        <p:nvSpPr>
          <p:cNvPr id="12"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D66BB00B-2D62-45DC-B0A2-27FC50211EB6}"/>
              </a:ext>
            </a:extLst>
          </p:cNvPr>
          <p:cNvSpPr>
            <a:spLocks noGrp="1"/>
          </p:cNvSpPr>
          <p:nvPr>
            <p:ph idx="1"/>
          </p:nvPr>
        </p:nvSpPr>
        <p:spPr>
          <a:xfrm>
            <a:off x="630936" y="2807208"/>
            <a:ext cx="3429000" cy="3410712"/>
          </a:xfrm>
        </p:spPr>
        <p:txBody>
          <a:bodyPr anchor="t">
            <a:normAutofit/>
          </a:bodyPr>
          <a:lstStyle/>
          <a:p>
            <a:pPr marL="0" indent="0">
              <a:buNone/>
            </a:pPr>
            <a:r>
              <a:rPr lang="tr-TR" sz="2200"/>
              <a:t>It is interesting that large airplanes doesn’t get more bird strikes. Before the graphic I thought there would be more bird strikes but it’s vice versa.</a:t>
            </a:r>
            <a:endParaRPr lang="en-US" sz="2200"/>
          </a:p>
        </p:txBody>
      </p:sp>
      <p:pic>
        <p:nvPicPr>
          <p:cNvPr id="5" name="Picture 4" descr="A graph with a bar and a green rectangle&#10;&#10;Description automatically generated with medium confidence">
            <a:extLst>
              <a:ext uri="{FF2B5EF4-FFF2-40B4-BE49-F238E27FC236}">
                <a16:creationId xmlns:a16="http://schemas.microsoft.com/office/drawing/2014/main" id="{40C8E499-5B2B-A799-A4AB-23A1EE7122EE}"/>
              </a:ext>
            </a:extLst>
          </p:cNvPr>
          <p:cNvPicPr>
            <a:picLocks noChangeAspect="1"/>
          </p:cNvPicPr>
          <p:nvPr/>
        </p:nvPicPr>
        <p:blipFill>
          <a:blip r:embed="rId2"/>
          <a:stretch>
            <a:fillRect/>
          </a:stretch>
        </p:blipFill>
        <p:spPr>
          <a:xfrm>
            <a:off x="4654296" y="1711699"/>
            <a:ext cx="6903720" cy="3434601"/>
          </a:xfrm>
          <a:prstGeom prst="rect">
            <a:avLst/>
          </a:prstGeom>
        </p:spPr>
      </p:pic>
    </p:spTree>
    <p:extLst>
      <p:ext uri="{BB962C8B-B14F-4D97-AF65-F5344CB8AC3E}">
        <p14:creationId xmlns:p14="http://schemas.microsoft.com/office/powerpoint/2010/main" val="363637435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70</TotalTime>
  <Words>504</Words>
  <Application>Microsoft Office PowerPoint</Application>
  <PresentationFormat>Widescreen</PresentationFormat>
  <Paragraphs>37</Paragraphs>
  <Slides>18</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18</vt:i4>
      </vt:variant>
    </vt:vector>
  </HeadingPairs>
  <TitlesOfParts>
    <vt:vector size="22" baseType="lpstr">
      <vt:lpstr>Arial</vt:lpstr>
      <vt:lpstr>Calibri</vt:lpstr>
      <vt:lpstr>Calibri Light</vt:lpstr>
      <vt:lpstr>Office Theme</vt:lpstr>
      <vt:lpstr>EXPLOTARY DATA ANALYSIS OF AIRPLANE BIRD STRIKES</vt:lpstr>
      <vt:lpstr>Understanding the Data</vt:lpstr>
      <vt:lpstr>AIRCRAFT TYPE</vt:lpstr>
      <vt:lpstr>AIRPORTS</vt:lpstr>
      <vt:lpstr>ALTITUDE</vt:lpstr>
      <vt:lpstr>FLIGHT PHASE</vt:lpstr>
      <vt:lpstr>YEAR</vt:lpstr>
      <vt:lpstr>SKY CONDITIONS </vt:lpstr>
      <vt:lpstr>AIRCRAFT SIZE</vt:lpstr>
      <vt:lpstr>WAS THE PILOT WARNED?</vt:lpstr>
      <vt:lpstr>WILDLIFE SPECIES AND SIZE</vt:lpstr>
      <vt:lpstr>PRECIPITATION CONDITIONS</vt:lpstr>
      <vt:lpstr>AIRLINE OPERATOR</vt:lpstr>
      <vt:lpstr>NUMBER OF ENGINES</vt:lpstr>
      <vt:lpstr>DAMAGE CAUSED</vt:lpstr>
      <vt:lpstr>EFFECT OF DAMAGES</vt:lpstr>
      <vt:lpstr>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EXPLOTARY DATA ANALYSIS OF AIRPLANE BIRD STRIKES</dc:title>
  <dc:creator>gorkem ipek</dc:creator>
  <cp:lastModifiedBy>gorkem ipek</cp:lastModifiedBy>
  <cp:revision>3</cp:revision>
  <dcterms:created xsi:type="dcterms:W3CDTF">2024-11-25T14:37:57Z</dcterms:created>
  <dcterms:modified xsi:type="dcterms:W3CDTF">2024-11-25T16:43:22Z</dcterms:modified>
</cp:coreProperties>
</file>